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1" r:id="rId3"/>
    <p:sldId id="259" r:id="rId4"/>
    <p:sldId id="263" r:id="rId5"/>
    <p:sldId id="288" r:id="rId6"/>
    <p:sldId id="264" r:id="rId7"/>
    <p:sldId id="265" r:id="rId8"/>
    <p:sldId id="266" r:id="rId9"/>
    <p:sldId id="267" r:id="rId10"/>
    <p:sldId id="280" r:id="rId11"/>
    <p:sldId id="281" r:id="rId12"/>
    <p:sldId id="299" r:id="rId13"/>
    <p:sldId id="282" r:id="rId14"/>
    <p:sldId id="283" r:id="rId15"/>
    <p:sldId id="284" r:id="rId16"/>
    <p:sldId id="260" r:id="rId17"/>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F7B9E-ADF8-424C-82C2-CA0294F61427}" type="doc">
      <dgm:prSet loTypeId="urn:microsoft.com/office/officeart/2005/8/layout/default#1" loCatId="list" qsTypeId="urn:microsoft.com/office/officeart/2005/8/quickstyle/simple1" qsCatId="simple" csTypeId="urn:microsoft.com/office/officeart/2005/8/colors/colorful3" csCatId="colorful"/>
      <dgm:spPr/>
      <dgm:t>
        <a:bodyPr/>
        <a:lstStyle/>
        <a:p>
          <a:endParaRPr lang="ru-RU"/>
        </a:p>
      </dgm:t>
    </dgm:pt>
    <dgm:pt modelId="{B2A7030D-55BA-4F46-8614-5E666F01D517}">
      <dgm:prSet/>
      <dgm:spPr/>
      <dgm:t>
        <a:bodyPr/>
        <a:lstStyle/>
        <a:p>
          <a:pPr algn="just" rtl="0"/>
          <a:r>
            <a:rPr lang="kk-KZ" dirty="0">
              <a:latin typeface="Times New Roman" pitchFamily="18" charset="0"/>
              <a:cs typeface="Times New Roman" pitchFamily="18" charset="0"/>
            </a:rPr>
            <a:t>Структура құрамның  (состав) синонимі ретінде (түрлік структура, популяциялық структура, биоморфтық структура және т.б.). бұл құрамның кең мағынадағы сипаттамасы болып табылады. Сондықтан құрам туралы түсінікті структура ұғымымен алмастырудың қажеті жоқ</a:t>
          </a:r>
          <a:endParaRPr lang="ru-RU" dirty="0">
            <a:latin typeface="Times New Roman" pitchFamily="18" charset="0"/>
            <a:cs typeface="Times New Roman" pitchFamily="18" charset="0"/>
          </a:endParaRPr>
        </a:p>
      </dgm:t>
    </dgm:pt>
    <dgm:pt modelId="{52542D7B-2F16-4B90-AAE2-DE014056FB2F}" type="parTrans" cxnId="{942B40C9-3BCA-461D-A9EF-AC9E50A162A4}">
      <dgm:prSet/>
      <dgm:spPr/>
      <dgm:t>
        <a:bodyPr/>
        <a:lstStyle/>
        <a:p>
          <a:endParaRPr lang="ru-RU"/>
        </a:p>
      </dgm:t>
    </dgm:pt>
    <dgm:pt modelId="{645EF292-8514-4C5A-B08A-A69B25AFB2F4}" type="sibTrans" cxnId="{942B40C9-3BCA-461D-A9EF-AC9E50A162A4}">
      <dgm:prSet/>
      <dgm:spPr/>
      <dgm:t>
        <a:bodyPr/>
        <a:lstStyle/>
        <a:p>
          <a:endParaRPr lang="ru-RU"/>
        </a:p>
      </dgm:t>
    </dgm:pt>
    <dgm:pt modelId="{89D714A2-0ACE-4AE4-B3BE-1ADFD3123087}">
      <dgm:prSet/>
      <dgm:spPr/>
      <dgm:t>
        <a:bodyPr/>
        <a:lstStyle/>
        <a:p>
          <a:pPr algn="just" rtl="0"/>
          <a:r>
            <a:rPr lang="kk-KZ" dirty="0">
              <a:latin typeface="Times New Roman" pitchFamily="18" charset="0"/>
              <a:cs typeface="Times New Roman" pitchFamily="18" charset="0"/>
            </a:rPr>
            <a:t>Структура құрылымның (строение) синонимі ретінде. Фитоценоздарда экологиялық және кеңістік жағдайларына қарай бір-бірінен ажыратылатын бөлшектердің бар екендігіне байланысты геоботаниктер текстураны осы түсінуді қолдайды.</a:t>
          </a:r>
          <a:endParaRPr lang="ru-RU" dirty="0">
            <a:latin typeface="Times New Roman" pitchFamily="18" charset="0"/>
            <a:cs typeface="Times New Roman" pitchFamily="18" charset="0"/>
          </a:endParaRPr>
        </a:p>
      </dgm:t>
    </dgm:pt>
    <dgm:pt modelId="{3DD48DA3-8268-41FE-9199-E2B6CFBD48A7}" type="parTrans" cxnId="{B2CFB727-FFDF-439C-A82C-2C69A1724F97}">
      <dgm:prSet/>
      <dgm:spPr/>
      <dgm:t>
        <a:bodyPr/>
        <a:lstStyle/>
        <a:p>
          <a:endParaRPr lang="ru-RU"/>
        </a:p>
      </dgm:t>
    </dgm:pt>
    <dgm:pt modelId="{BF993011-4B64-43BF-BE23-8654367E6AF8}" type="sibTrans" cxnId="{B2CFB727-FFDF-439C-A82C-2C69A1724F97}">
      <dgm:prSet/>
      <dgm:spPr/>
      <dgm:t>
        <a:bodyPr/>
        <a:lstStyle/>
        <a:p>
          <a:endParaRPr lang="ru-RU"/>
        </a:p>
      </dgm:t>
    </dgm:pt>
    <dgm:pt modelId="{40F77CA3-763A-4F7C-84D1-FEF0400BAF3B}">
      <dgm:prSet/>
      <dgm:spPr/>
      <dgm:t>
        <a:bodyPr/>
        <a:lstStyle/>
        <a:p>
          <a:pPr algn="just" rtl="0"/>
          <a:r>
            <a:rPr lang="kk-KZ" dirty="0">
              <a:latin typeface="Times New Roman" pitchFamily="18" charset="0"/>
              <a:cs typeface="Times New Roman" pitchFamily="18" charset="0"/>
            </a:rPr>
            <a:t>Структура байланыстар жиынтығы ретінде. Қарым-қатынастың жиынтығы биоценоздың маңызды ерекшелігі деп санап, зоологтар – биоценологтар осы көзқарасты қолдайды. </a:t>
          </a:r>
          <a:endParaRPr lang="ru-RU" dirty="0">
            <a:latin typeface="Times New Roman" pitchFamily="18" charset="0"/>
            <a:cs typeface="Times New Roman" pitchFamily="18" charset="0"/>
          </a:endParaRPr>
        </a:p>
      </dgm:t>
    </dgm:pt>
    <dgm:pt modelId="{FB742DA9-687E-4818-94AB-D6DAEF81F684}" type="parTrans" cxnId="{9AA751F7-9A29-4BE5-8A7A-3349FF240C8A}">
      <dgm:prSet/>
      <dgm:spPr/>
      <dgm:t>
        <a:bodyPr/>
        <a:lstStyle/>
        <a:p>
          <a:endParaRPr lang="ru-RU"/>
        </a:p>
      </dgm:t>
    </dgm:pt>
    <dgm:pt modelId="{AF0CFCE3-8213-4D35-B0DD-A55EDCD4702E}" type="sibTrans" cxnId="{9AA751F7-9A29-4BE5-8A7A-3349FF240C8A}">
      <dgm:prSet/>
      <dgm:spPr/>
      <dgm:t>
        <a:bodyPr/>
        <a:lstStyle/>
        <a:p>
          <a:endParaRPr lang="ru-RU"/>
        </a:p>
      </dgm:t>
    </dgm:pt>
    <dgm:pt modelId="{699120B9-36CE-4D3C-A478-0D959DCAACC9}" type="pres">
      <dgm:prSet presAssocID="{6B8F7B9E-ADF8-424C-82C2-CA0294F61427}" presName="diagram" presStyleCnt="0">
        <dgm:presLayoutVars>
          <dgm:dir/>
          <dgm:resizeHandles val="exact"/>
        </dgm:presLayoutVars>
      </dgm:prSet>
      <dgm:spPr/>
    </dgm:pt>
    <dgm:pt modelId="{AAE60035-2E58-4CF4-8275-32687FD30E71}" type="pres">
      <dgm:prSet presAssocID="{B2A7030D-55BA-4F46-8614-5E666F01D517}" presName="node" presStyleLbl="node1" presStyleIdx="0" presStyleCnt="3">
        <dgm:presLayoutVars>
          <dgm:bulletEnabled val="1"/>
        </dgm:presLayoutVars>
      </dgm:prSet>
      <dgm:spPr/>
    </dgm:pt>
    <dgm:pt modelId="{80F2D883-2602-4036-A602-C95DD73FF1FD}" type="pres">
      <dgm:prSet presAssocID="{645EF292-8514-4C5A-B08A-A69B25AFB2F4}" presName="sibTrans" presStyleCnt="0"/>
      <dgm:spPr/>
    </dgm:pt>
    <dgm:pt modelId="{E89ED0A9-3A62-452C-8CEC-7941CCCA2159}" type="pres">
      <dgm:prSet presAssocID="{89D714A2-0ACE-4AE4-B3BE-1ADFD3123087}" presName="node" presStyleLbl="node1" presStyleIdx="1" presStyleCnt="3">
        <dgm:presLayoutVars>
          <dgm:bulletEnabled val="1"/>
        </dgm:presLayoutVars>
      </dgm:prSet>
      <dgm:spPr/>
    </dgm:pt>
    <dgm:pt modelId="{1F5E2461-11E2-4289-8705-9B9E311698CB}" type="pres">
      <dgm:prSet presAssocID="{BF993011-4B64-43BF-BE23-8654367E6AF8}" presName="sibTrans" presStyleCnt="0"/>
      <dgm:spPr/>
    </dgm:pt>
    <dgm:pt modelId="{3BA91969-6A33-43AF-8AB9-B05CE19F40F6}" type="pres">
      <dgm:prSet presAssocID="{40F77CA3-763A-4F7C-84D1-FEF0400BAF3B}" presName="node" presStyleLbl="node1" presStyleIdx="2" presStyleCnt="3">
        <dgm:presLayoutVars>
          <dgm:bulletEnabled val="1"/>
        </dgm:presLayoutVars>
      </dgm:prSet>
      <dgm:spPr/>
    </dgm:pt>
  </dgm:ptLst>
  <dgm:cxnLst>
    <dgm:cxn modelId="{B2CFB727-FFDF-439C-A82C-2C69A1724F97}" srcId="{6B8F7B9E-ADF8-424C-82C2-CA0294F61427}" destId="{89D714A2-0ACE-4AE4-B3BE-1ADFD3123087}" srcOrd="1" destOrd="0" parTransId="{3DD48DA3-8268-41FE-9199-E2B6CFBD48A7}" sibTransId="{BF993011-4B64-43BF-BE23-8654367E6AF8}"/>
    <dgm:cxn modelId="{DA443048-0572-4C13-9F03-6B9353D92D76}" type="presOf" srcId="{40F77CA3-763A-4F7C-84D1-FEF0400BAF3B}" destId="{3BA91969-6A33-43AF-8AB9-B05CE19F40F6}" srcOrd="0" destOrd="0" presId="urn:microsoft.com/office/officeart/2005/8/layout/default#1"/>
    <dgm:cxn modelId="{85880F56-CAE0-44B7-93F6-BDF43A16F4C2}" type="presOf" srcId="{B2A7030D-55BA-4F46-8614-5E666F01D517}" destId="{AAE60035-2E58-4CF4-8275-32687FD30E71}" srcOrd="0" destOrd="0" presId="urn:microsoft.com/office/officeart/2005/8/layout/default#1"/>
    <dgm:cxn modelId="{4A963D7A-4C91-46F8-BC27-E6E03BEA71B0}" type="presOf" srcId="{6B8F7B9E-ADF8-424C-82C2-CA0294F61427}" destId="{699120B9-36CE-4D3C-A478-0D959DCAACC9}" srcOrd="0" destOrd="0" presId="urn:microsoft.com/office/officeart/2005/8/layout/default#1"/>
    <dgm:cxn modelId="{942B40C9-3BCA-461D-A9EF-AC9E50A162A4}" srcId="{6B8F7B9E-ADF8-424C-82C2-CA0294F61427}" destId="{B2A7030D-55BA-4F46-8614-5E666F01D517}" srcOrd="0" destOrd="0" parTransId="{52542D7B-2F16-4B90-AAE2-DE014056FB2F}" sibTransId="{645EF292-8514-4C5A-B08A-A69B25AFB2F4}"/>
    <dgm:cxn modelId="{9AA751F7-9A29-4BE5-8A7A-3349FF240C8A}" srcId="{6B8F7B9E-ADF8-424C-82C2-CA0294F61427}" destId="{40F77CA3-763A-4F7C-84D1-FEF0400BAF3B}" srcOrd="2" destOrd="0" parTransId="{FB742DA9-687E-4818-94AB-D6DAEF81F684}" sibTransId="{AF0CFCE3-8213-4D35-B0DD-A55EDCD4702E}"/>
    <dgm:cxn modelId="{D5F09AF8-621A-4EF1-88C4-8D3581CE1801}" type="presOf" srcId="{89D714A2-0ACE-4AE4-B3BE-1ADFD3123087}" destId="{E89ED0A9-3A62-452C-8CEC-7941CCCA2159}" srcOrd="0" destOrd="0" presId="urn:microsoft.com/office/officeart/2005/8/layout/default#1"/>
    <dgm:cxn modelId="{951F2B09-DCDF-446A-A19A-7A61B7D1A319}" type="presParOf" srcId="{699120B9-36CE-4D3C-A478-0D959DCAACC9}" destId="{AAE60035-2E58-4CF4-8275-32687FD30E71}" srcOrd="0" destOrd="0" presId="urn:microsoft.com/office/officeart/2005/8/layout/default#1"/>
    <dgm:cxn modelId="{41E2BEC0-24E0-4FFC-BB05-C365B44D9243}" type="presParOf" srcId="{699120B9-36CE-4D3C-A478-0D959DCAACC9}" destId="{80F2D883-2602-4036-A602-C95DD73FF1FD}" srcOrd="1" destOrd="0" presId="urn:microsoft.com/office/officeart/2005/8/layout/default#1"/>
    <dgm:cxn modelId="{196DDA79-4379-41AD-A67F-CE351E1BF339}" type="presParOf" srcId="{699120B9-36CE-4D3C-A478-0D959DCAACC9}" destId="{E89ED0A9-3A62-452C-8CEC-7941CCCA2159}" srcOrd="2" destOrd="0" presId="urn:microsoft.com/office/officeart/2005/8/layout/default#1"/>
    <dgm:cxn modelId="{A4631359-09BC-4102-BD39-46BC5A82FC1E}" type="presParOf" srcId="{699120B9-36CE-4D3C-A478-0D959DCAACC9}" destId="{1F5E2461-11E2-4289-8705-9B9E311698CB}" srcOrd="3" destOrd="0" presId="urn:microsoft.com/office/officeart/2005/8/layout/default#1"/>
    <dgm:cxn modelId="{80E05BFA-8CC6-4967-94DF-4CA8A2CACD58}" type="presParOf" srcId="{699120B9-36CE-4D3C-A478-0D959DCAACC9}" destId="{3BA91969-6A33-43AF-8AB9-B05CE19F40F6}"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6F72A-7D59-432D-B8B9-E76E11260BD7}"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ru-RU"/>
        </a:p>
      </dgm:t>
    </dgm:pt>
    <dgm:pt modelId="{5DCCAC6B-DDE1-43B3-ACEC-917E15255FB6}">
      <dgm:prSet custT="1"/>
      <dgm:spPr/>
      <dgm:t>
        <a:bodyPr/>
        <a:lstStyle/>
        <a:p>
          <a:pPr rtl="0"/>
          <a:r>
            <a:rPr lang="kk-KZ" sz="1400" dirty="0">
              <a:latin typeface="Times New Roman" pitchFamily="18" charset="0"/>
              <a:cs typeface="Times New Roman" pitchFamily="18" charset="0"/>
            </a:rPr>
            <a:t>жер үстіндегі және жер астындағы ярустылық </a:t>
          </a:r>
        </a:p>
      </dgm:t>
    </dgm:pt>
    <dgm:pt modelId="{D079E6F2-A4AB-467A-9821-687B97B80196}" type="parTrans" cxnId="{4D92137A-AA76-4FAE-B1C2-E146CA101A20}">
      <dgm:prSet/>
      <dgm:spPr/>
      <dgm:t>
        <a:bodyPr/>
        <a:lstStyle/>
        <a:p>
          <a:endParaRPr lang="ru-RU"/>
        </a:p>
      </dgm:t>
    </dgm:pt>
    <dgm:pt modelId="{8A29761E-35A4-4547-88ED-3BB07E914FDA}" type="sibTrans" cxnId="{4D92137A-AA76-4FAE-B1C2-E146CA101A20}">
      <dgm:prSet/>
      <dgm:spPr/>
      <dgm:t>
        <a:bodyPr/>
        <a:lstStyle/>
        <a:p>
          <a:endParaRPr lang="ru-RU"/>
        </a:p>
      </dgm:t>
    </dgm:pt>
    <dgm:pt modelId="{500EB61C-CFE9-4DF7-8FE0-B2E299F0990B}">
      <dgm:prSet custT="1"/>
      <dgm:spPr/>
      <dgm:t>
        <a:bodyPr/>
        <a:lstStyle/>
        <a:p>
          <a:pPr rtl="0"/>
          <a:r>
            <a:rPr lang="kk-KZ" sz="1400" dirty="0">
              <a:latin typeface="Times New Roman" pitchFamily="18" charset="0"/>
              <a:cs typeface="Times New Roman" pitchFamily="18" charset="0"/>
            </a:rPr>
            <a:t>фитоценоздың теңбілдігі </a:t>
          </a:r>
        </a:p>
      </dgm:t>
    </dgm:pt>
    <dgm:pt modelId="{3F9A6435-D622-4D1E-AE22-608335D965AA}" type="parTrans" cxnId="{7972968F-7E61-4477-A60F-33D0D497EBFB}">
      <dgm:prSet/>
      <dgm:spPr/>
      <dgm:t>
        <a:bodyPr/>
        <a:lstStyle/>
        <a:p>
          <a:endParaRPr lang="ru-RU"/>
        </a:p>
      </dgm:t>
    </dgm:pt>
    <dgm:pt modelId="{6368EA75-3E44-4875-ADAA-73F4D82A9352}" type="sibTrans" cxnId="{7972968F-7E61-4477-A60F-33D0D497EBFB}">
      <dgm:prSet/>
      <dgm:spPr/>
      <dgm:t>
        <a:bodyPr/>
        <a:lstStyle/>
        <a:p>
          <a:endParaRPr lang="ru-RU"/>
        </a:p>
      </dgm:t>
    </dgm:pt>
    <dgm:pt modelId="{C9F8CDCE-FFD7-4A35-92BA-9D91B84935C4}">
      <dgm:prSet custT="1"/>
      <dgm:spPr/>
      <dgm:t>
        <a:bodyPr/>
        <a:lstStyle/>
        <a:p>
          <a:pPr rtl="0"/>
          <a:r>
            <a:rPr lang="kk-KZ" sz="1400" dirty="0">
              <a:latin typeface="Times New Roman" pitchFamily="18" charset="0"/>
              <a:cs typeface="Times New Roman" pitchFamily="18" charset="0"/>
            </a:rPr>
            <a:t>синузиялылығы </a:t>
          </a:r>
        </a:p>
      </dgm:t>
    </dgm:pt>
    <dgm:pt modelId="{EA1621B9-91BA-40A2-B81F-8E5FA41BD3EF}" type="parTrans" cxnId="{BAB52B5E-6B70-4744-904E-B1FEC2757BFE}">
      <dgm:prSet/>
      <dgm:spPr/>
      <dgm:t>
        <a:bodyPr/>
        <a:lstStyle/>
        <a:p>
          <a:endParaRPr lang="ru-RU"/>
        </a:p>
      </dgm:t>
    </dgm:pt>
    <dgm:pt modelId="{C59F6955-B80D-4662-9440-857EE56759DB}" type="sibTrans" cxnId="{BAB52B5E-6B70-4744-904E-B1FEC2757BFE}">
      <dgm:prSet/>
      <dgm:spPr/>
      <dgm:t>
        <a:bodyPr/>
        <a:lstStyle/>
        <a:p>
          <a:endParaRPr lang="ru-RU"/>
        </a:p>
      </dgm:t>
    </dgm:pt>
    <dgm:pt modelId="{3654C3C0-25DC-4BDE-9CB7-89BAB6981514}">
      <dgm:prSet custT="1"/>
      <dgm:spPr/>
      <dgm:t>
        <a:bodyPr/>
        <a:lstStyle/>
        <a:p>
          <a:pPr rtl="0"/>
          <a:r>
            <a:rPr lang="kk-KZ" sz="1400" dirty="0">
              <a:latin typeface="Times New Roman" pitchFamily="18" charset="0"/>
              <a:cs typeface="Times New Roman" pitchFamily="18" charset="0"/>
            </a:rPr>
            <a:t>консортивтігі</a:t>
          </a:r>
          <a:endParaRPr lang="ru-RU" sz="1400" dirty="0">
            <a:latin typeface="Times New Roman" pitchFamily="18" charset="0"/>
            <a:cs typeface="Times New Roman" pitchFamily="18" charset="0"/>
          </a:endParaRPr>
        </a:p>
      </dgm:t>
    </dgm:pt>
    <dgm:pt modelId="{FCD95175-A908-4508-A991-F1C073E54674}" type="parTrans" cxnId="{DFDC6A7C-6785-4B40-9B59-D4A46C22B94A}">
      <dgm:prSet/>
      <dgm:spPr/>
      <dgm:t>
        <a:bodyPr/>
        <a:lstStyle/>
        <a:p>
          <a:endParaRPr lang="ru-RU"/>
        </a:p>
      </dgm:t>
    </dgm:pt>
    <dgm:pt modelId="{2BAF02D0-CB21-48DB-A840-29007B14C5F6}" type="sibTrans" cxnId="{DFDC6A7C-6785-4B40-9B59-D4A46C22B94A}">
      <dgm:prSet/>
      <dgm:spPr/>
      <dgm:t>
        <a:bodyPr/>
        <a:lstStyle/>
        <a:p>
          <a:endParaRPr lang="ru-RU"/>
        </a:p>
      </dgm:t>
    </dgm:pt>
    <dgm:pt modelId="{A8E73308-64D0-44A1-B4D2-BC21893A19C7}">
      <dgm:prSet custT="1"/>
      <dgm:spPr/>
      <dgm:t>
        <a:bodyPr/>
        <a:lstStyle/>
        <a:p>
          <a:pPr rtl="0"/>
          <a:r>
            <a:rPr lang="kk-KZ" sz="1400" dirty="0">
              <a:latin typeface="Times New Roman" pitchFamily="18" charset="0"/>
              <a:cs typeface="Times New Roman" pitchFamily="18" charset="0"/>
            </a:rPr>
            <a:t>уақытқа байланысты фенологиялық фазалар және аспекттерінің алмасуы</a:t>
          </a:r>
          <a:endParaRPr lang="ru-RU" sz="1400" dirty="0">
            <a:latin typeface="Times New Roman" pitchFamily="18" charset="0"/>
            <a:cs typeface="Times New Roman" pitchFamily="18" charset="0"/>
          </a:endParaRPr>
        </a:p>
      </dgm:t>
    </dgm:pt>
    <dgm:pt modelId="{9D41F2E8-D03E-4C61-B5D2-0085C29B3F29}" type="parTrans" cxnId="{28D23438-B3C6-499A-9E20-E7782218595A}">
      <dgm:prSet/>
      <dgm:spPr/>
      <dgm:t>
        <a:bodyPr/>
        <a:lstStyle/>
        <a:p>
          <a:endParaRPr lang="ru-RU"/>
        </a:p>
      </dgm:t>
    </dgm:pt>
    <dgm:pt modelId="{8BF2EC62-1CBA-409E-A8BA-356F8E55DB6B}" type="sibTrans" cxnId="{28D23438-B3C6-499A-9E20-E7782218595A}">
      <dgm:prSet/>
      <dgm:spPr/>
      <dgm:t>
        <a:bodyPr/>
        <a:lstStyle/>
        <a:p>
          <a:endParaRPr lang="ru-RU"/>
        </a:p>
      </dgm:t>
    </dgm:pt>
    <dgm:pt modelId="{9EBE763A-A84F-4483-B943-2F9E30F057AD}" type="pres">
      <dgm:prSet presAssocID="{3696F72A-7D59-432D-B8B9-E76E11260BD7}" presName="compositeShape" presStyleCnt="0">
        <dgm:presLayoutVars>
          <dgm:dir/>
          <dgm:resizeHandles/>
        </dgm:presLayoutVars>
      </dgm:prSet>
      <dgm:spPr/>
    </dgm:pt>
    <dgm:pt modelId="{EF3AD852-B092-45B2-88F5-A52C20DA5E67}" type="pres">
      <dgm:prSet presAssocID="{3696F72A-7D59-432D-B8B9-E76E11260BD7}" presName="pyramid" presStyleLbl="node1" presStyleIdx="0" presStyleCnt="1"/>
      <dgm:spPr/>
    </dgm:pt>
    <dgm:pt modelId="{5AE51D23-1024-48C3-8B21-B9C87F358234}" type="pres">
      <dgm:prSet presAssocID="{3696F72A-7D59-432D-B8B9-E76E11260BD7}" presName="theList" presStyleCnt="0"/>
      <dgm:spPr/>
    </dgm:pt>
    <dgm:pt modelId="{42050FF2-E8C6-454A-B718-606094A6639E}" type="pres">
      <dgm:prSet presAssocID="{5DCCAC6B-DDE1-43B3-ACEC-917E15255FB6}" presName="aNode" presStyleLbl="fgAcc1" presStyleIdx="0" presStyleCnt="5">
        <dgm:presLayoutVars>
          <dgm:bulletEnabled val="1"/>
        </dgm:presLayoutVars>
      </dgm:prSet>
      <dgm:spPr/>
    </dgm:pt>
    <dgm:pt modelId="{96847880-DE6A-45C3-AD9E-73B64D46418A}" type="pres">
      <dgm:prSet presAssocID="{5DCCAC6B-DDE1-43B3-ACEC-917E15255FB6}" presName="aSpace" presStyleCnt="0"/>
      <dgm:spPr/>
    </dgm:pt>
    <dgm:pt modelId="{EF19191B-EE55-40B7-A3D4-F8C993A24A9C}" type="pres">
      <dgm:prSet presAssocID="{500EB61C-CFE9-4DF7-8FE0-B2E299F0990B}" presName="aNode" presStyleLbl="fgAcc1" presStyleIdx="1" presStyleCnt="5">
        <dgm:presLayoutVars>
          <dgm:bulletEnabled val="1"/>
        </dgm:presLayoutVars>
      </dgm:prSet>
      <dgm:spPr/>
    </dgm:pt>
    <dgm:pt modelId="{40DA9FBC-8711-4116-A7B3-11E83BBD1D36}" type="pres">
      <dgm:prSet presAssocID="{500EB61C-CFE9-4DF7-8FE0-B2E299F0990B}" presName="aSpace" presStyleCnt="0"/>
      <dgm:spPr/>
    </dgm:pt>
    <dgm:pt modelId="{8799ADE9-9DFA-4226-B9E9-3A5D89EBB6C7}" type="pres">
      <dgm:prSet presAssocID="{C9F8CDCE-FFD7-4A35-92BA-9D91B84935C4}" presName="aNode" presStyleLbl="fgAcc1" presStyleIdx="2" presStyleCnt="5">
        <dgm:presLayoutVars>
          <dgm:bulletEnabled val="1"/>
        </dgm:presLayoutVars>
      </dgm:prSet>
      <dgm:spPr/>
    </dgm:pt>
    <dgm:pt modelId="{BCD5C705-3C65-4DB0-9155-C654F0B3765F}" type="pres">
      <dgm:prSet presAssocID="{C9F8CDCE-FFD7-4A35-92BA-9D91B84935C4}" presName="aSpace" presStyleCnt="0"/>
      <dgm:spPr/>
    </dgm:pt>
    <dgm:pt modelId="{BCAE14B0-B8AD-44EA-A24F-A21A33D32C5A}" type="pres">
      <dgm:prSet presAssocID="{3654C3C0-25DC-4BDE-9CB7-89BAB6981514}" presName="aNode" presStyleLbl="fgAcc1" presStyleIdx="3" presStyleCnt="5">
        <dgm:presLayoutVars>
          <dgm:bulletEnabled val="1"/>
        </dgm:presLayoutVars>
      </dgm:prSet>
      <dgm:spPr/>
    </dgm:pt>
    <dgm:pt modelId="{1A307CD3-57F9-4F0F-86FB-C3494BEB51BA}" type="pres">
      <dgm:prSet presAssocID="{3654C3C0-25DC-4BDE-9CB7-89BAB6981514}" presName="aSpace" presStyleCnt="0"/>
      <dgm:spPr/>
    </dgm:pt>
    <dgm:pt modelId="{F5644AF4-DFD5-443C-AFC0-AB17338C619B}" type="pres">
      <dgm:prSet presAssocID="{A8E73308-64D0-44A1-B4D2-BC21893A19C7}" presName="aNode" presStyleLbl="fgAcc1" presStyleIdx="4" presStyleCnt="5">
        <dgm:presLayoutVars>
          <dgm:bulletEnabled val="1"/>
        </dgm:presLayoutVars>
      </dgm:prSet>
      <dgm:spPr/>
    </dgm:pt>
    <dgm:pt modelId="{C45EF21F-158D-42FA-B84A-C104136ED62C}" type="pres">
      <dgm:prSet presAssocID="{A8E73308-64D0-44A1-B4D2-BC21893A19C7}" presName="aSpace" presStyleCnt="0"/>
      <dgm:spPr/>
    </dgm:pt>
  </dgm:ptLst>
  <dgm:cxnLst>
    <dgm:cxn modelId="{2684C106-1378-4E43-905D-AE765ACD4DC1}" type="presOf" srcId="{5DCCAC6B-DDE1-43B3-ACEC-917E15255FB6}" destId="{42050FF2-E8C6-454A-B718-606094A6639E}" srcOrd="0" destOrd="0" presId="urn:microsoft.com/office/officeart/2005/8/layout/pyramid2"/>
    <dgm:cxn modelId="{0E26FC1B-237D-4C43-BB77-A43EB6497EE1}" type="presOf" srcId="{C9F8CDCE-FFD7-4A35-92BA-9D91B84935C4}" destId="{8799ADE9-9DFA-4226-B9E9-3A5D89EBB6C7}" srcOrd="0" destOrd="0" presId="urn:microsoft.com/office/officeart/2005/8/layout/pyramid2"/>
    <dgm:cxn modelId="{28D23438-B3C6-499A-9E20-E7782218595A}" srcId="{3696F72A-7D59-432D-B8B9-E76E11260BD7}" destId="{A8E73308-64D0-44A1-B4D2-BC21893A19C7}" srcOrd="4" destOrd="0" parTransId="{9D41F2E8-D03E-4C61-B5D2-0085C29B3F29}" sibTransId="{8BF2EC62-1CBA-409E-A8BA-356F8E55DB6B}"/>
    <dgm:cxn modelId="{BE1DE238-7858-4EEF-9077-4C2364BEA7CC}" type="presOf" srcId="{3654C3C0-25DC-4BDE-9CB7-89BAB6981514}" destId="{BCAE14B0-B8AD-44EA-A24F-A21A33D32C5A}" srcOrd="0" destOrd="0" presId="urn:microsoft.com/office/officeart/2005/8/layout/pyramid2"/>
    <dgm:cxn modelId="{BAB52B5E-6B70-4744-904E-B1FEC2757BFE}" srcId="{3696F72A-7D59-432D-B8B9-E76E11260BD7}" destId="{C9F8CDCE-FFD7-4A35-92BA-9D91B84935C4}" srcOrd="2" destOrd="0" parTransId="{EA1621B9-91BA-40A2-B81F-8E5FA41BD3EF}" sibTransId="{C59F6955-B80D-4662-9440-857EE56759DB}"/>
    <dgm:cxn modelId="{4D92137A-AA76-4FAE-B1C2-E146CA101A20}" srcId="{3696F72A-7D59-432D-B8B9-E76E11260BD7}" destId="{5DCCAC6B-DDE1-43B3-ACEC-917E15255FB6}" srcOrd="0" destOrd="0" parTransId="{D079E6F2-A4AB-467A-9821-687B97B80196}" sibTransId="{8A29761E-35A4-4547-88ED-3BB07E914FDA}"/>
    <dgm:cxn modelId="{DFDC6A7C-6785-4B40-9B59-D4A46C22B94A}" srcId="{3696F72A-7D59-432D-B8B9-E76E11260BD7}" destId="{3654C3C0-25DC-4BDE-9CB7-89BAB6981514}" srcOrd="3" destOrd="0" parTransId="{FCD95175-A908-4508-A991-F1C073E54674}" sibTransId="{2BAF02D0-CB21-48DB-A840-29007B14C5F6}"/>
    <dgm:cxn modelId="{7972968F-7E61-4477-A60F-33D0D497EBFB}" srcId="{3696F72A-7D59-432D-B8B9-E76E11260BD7}" destId="{500EB61C-CFE9-4DF7-8FE0-B2E299F0990B}" srcOrd="1" destOrd="0" parTransId="{3F9A6435-D622-4D1E-AE22-608335D965AA}" sibTransId="{6368EA75-3E44-4875-ADAA-73F4D82A9352}"/>
    <dgm:cxn modelId="{0DAFD896-053C-45B1-B6D1-8CF5EC74085C}" type="presOf" srcId="{3696F72A-7D59-432D-B8B9-E76E11260BD7}" destId="{9EBE763A-A84F-4483-B943-2F9E30F057AD}" srcOrd="0" destOrd="0" presId="urn:microsoft.com/office/officeart/2005/8/layout/pyramid2"/>
    <dgm:cxn modelId="{1D10E09E-CE15-473F-BD89-273463B639C7}" type="presOf" srcId="{A8E73308-64D0-44A1-B4D2-BC21893A19C7}" destId="{F5644AF4-DFD5-443C-AFC0-AB17338C619B}" srcOrd="0" destOrd="0" presId="urn:microsoft.com/office/officeart/2005/8/layout/pyramid2"/>
    <dgm:cxn modelId="{4EB74FA7-B2C0-4C4C-B394-6E63F8D6250B}" type="presOf" srcId="{500EB61C-CFE9-4DF7-8FE0-B2E299F0990B}" destId="{EF19191B-EE55-40B7-A3D4-F8C993A24A9C}" srcOrd="0" destOrd="0" presId="urn:microsoft.com/office/officeart/2005/8/layout/pyramid2"/>
    <dgm:cxn modelId="{C66954A4-193C-46E5-9A01-01FC1EEE6091}" type="presParOf" srcId="{9EBE763A-A84F-4483-B943-2F9E30F057AD}" destId="{EF3AD852-B092-45B2-88F5-A52C20DA5E67}" srcOrd="0" destOrd="0" presId="urn:microsoft.com/office/officeart/2005/8/layout/pyramid2"/>
    <dgm:cxn modelId="{77353C13-CF8F-44FC-B8B2-15DBE0588C6A}" type="presParOf" srcId="{9EBE763A-A84F-4483-B943-2F9E30F057AD}" destId="{5AE51D23-1024-48C3-8B21-B9C87F358234}" srcOrd="1" destOrd="0" presId="urn:microsoft.com/office/officeart/2005/8/layout/pyramid2"/>
    <dgm:cxn modelId="{FEF7202B-2B12-48A4-8983-CDB93A5268CD}" type="presParOf" srcId="{5AE51D23-1024-48C3-8B21-B9C87F358234}" destId="{42050FF2-E8C6-454A-B718-606094A6639E}" srcOrd="0" destOrd="0" presId="urn:microsoft.com/office/officeart/2005/8/layout/pyramid2"/>
    <dgm:cxn modelId="{063290F5-FDC3-4C0B-AFA4-1B79AD4FA637}" type="presParOf" srcId="{5AE51D23-1024-48C3-8B21-B9C87F358234}" destId="{96847880-DE6A-45C3-AD9E-73B64D46418A}" srcOrd="1" destOrd="0" presId="urn:microsoft.com/office/officeart/2005/8/layout/pyramid2"/>
    <dgm:cxn modelId="{C90043CD-0FC9-46C1-9C19-259BB90FF714}" type="presParOf" srcId="{5AE51D23-1024-48C3-8B21-B9C87F358234}" destId="{EF19191B-EE55-40B7-A3D4-F8C993A24A9C}" srcOrd="2" destOrd="0" presId="urn:microsoft.com/office/officeart/2005/8/layout/pyramid2"/>
    <dgm:cxn modelId="{2C8C2BBE-1D4B-4949-A06F-9A8273983247}" type="presParOf" srcId="{5AE51D23-1024-48C3-8B21-B9C87F358234}" destId="{40DA9FBC-8711-4116-A7B3-11E83BBD1D36}" srcOrd="3" destOrd="0" presId="urn:microsoft.com/office/officeart/2005/8/layout/pyramid2"/>
    <dgm:cxn modelId="{1FD13AA5-E1C4-40B7-AFB1-616B7FD21A7A}" type="presParOf" srcId="{5AE51D23-1024-48C3-8B21-B9C87F358234}" destId="{8799ADE9-9DFA-4226-B9E9-3A5D89EBB6C7}" srcOrd="4" destOrd="0" presId="urn:microsoft.com/office/officeart/2005/8/layout/pyramid2"/>
    <dgm:cxn modelId="{AD64BA67-0B42-4F95-AF66-02143DAE5491}" type="presParOf" srcId="{5AE51D23-1024-48C3-8B21-B9C87F358234}" destId="{BCD5C705-3C65-4DB0-9155-C654F0B3765F}" srcOrd="5" destOrd="0" presId="urn:microsoft.com/office/officeart/2005/8/layout/pyramid2"/>
    <dgm:cxn modelId="{2156C11A-445C-48CC-B594-10A125B3AE96}" type="presParOf" srcId="{5AE51D23-1024-48C3-8B21-B9C87F358234}" destId="{BCAE14B0-B8AD-44EA-A24F-A21A33D32C5A}" srcOrd="6" destOrd="0" presId="urn:microsoft.com/office/officeart/2005/8/layout/pyramid2"/>
    <dgm:cxn modelId="{50097A44-19AB-424F-B347-76C08DBA80CC}" type="presParOf" srcId="{5AE51D23-1024-48C3-8B21-B9C87F358234}" destId="{1A307CD3-57F9-4F0F-86FB-C3494BEB51BA}" srcOrd="7" destOrd="0" presId="urn:microsoft.com/office/officeart/2005/8/layout/pyramid2"/>
    <dgm:cxn modelId="{065D622B-F565-49D1-B6D7-800B25E452B4}" type="presParOf" srcId="{5AE51D23-1024-48C3-8B21-B9C87F358234}" destId="{F5644AF4-DFD5-443C-AFC0-AB17338C619B}" srcOrd="8" destOrd="0" presId="urn:microsoft.com/office/officeart/2005/8/layout/pyramid2"/>
    <dgm:cxn modelId="{70189447-28F3-47C5-8DFB-A553C1D4B081}" type="presParOf" srcId="{5AE51D23-1024-48C3-8B21-B9C87F358234}" destId="{C45EF21F-158D-42FA-B84A-C104136ED62C}"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5C8CC-4E5D-491E-90FF-5A9178AACF75}" type="doc">
      <dgm:prSet loTypeId="urn:microsoft.com/office/officeart/2005/8/layout/vList2" loCatId="list" qsTypeId="urn:microsoft.com/office/officeart/2005/8/quickstyle/simple1" qsCatId="simple" csTypeId="urn:microsoft.com/office/officeart/2005/8/colors/colorful1#1" csCatId="colorful"/>
      <dgm:spPr/>
      <dgm:t>
        <a:bodyPr/>
        <a:lstStyle/>
        <a:p>
          <a:endParaRPr lang="ru-RU"/>
        </a:p>
      </dgm:t>
    </dgm:pt>
    <dgm:pt modelId="{B15CBC14-DD71-47F8-B55F-FD14288DFC82}">
      <dgm:prSet/>
      <dgm:spPr/>
      <dgm:t>
        <a:bodyPr/>
        <a:lstStyle/>
        <a:p>
          <a:pPr rtl="0"/>
          <a:r>
            <a:rPr lang="kk-KZ" dirty="0">
              <a:latin typeface="Times New Roman" pitchFamily="18" charset="0"/>
              <a:cs typeface="Times New Roman" pitchFamily="18" charset="0"/>
            </a:rPr>
            <a:t>Фитоценоздың морфологиялық (кеңістіктегі) структурасы (синморфология);</a:t>
          </a:r>
          <a:endParaRPr lang="ru-RU" dirty="0">
            <a:latin typeface="Times New Roman" pitchFamily="18" charset="0"/>
            <a:cs typeface="Times New Roman" pitchFamily="18" charset="0"/>
          </a:endParaRPr>
        </a:p>
      </dgm:t>
    </dgm:pt>
    <dgm:pt modelId="{B5486F9F-778F-41A2-B87F-BECE9D22E5F6}" type="parTrans" cxnId="{58B0AB76-77E2-4E29-B796-3AAF39B9ADD0}">
      <dgm:prSet/>
      <dgm:spPr/>
      <dgm:t>
        <a:bodyPr/>
        <a:lstStyle/>
        <a:p>
          <a:endParaRPr lang="ru-RU"/>
        </a:p>
      </dgm:t>
    </dgm:pt>
    <dgm:pt modelId="{E82B8052-A06B-444B-AA07-F960BCE64ACD}" type="sibTrans" cxnId="{58B0AB76-77E2-4E29-B796-3AAF39B9ADD0}">
      <dgm:prSet/>
      <dgm:spPr/>
      <dgm:t>
        <a:bodyPr/>
        <a:lstStyle/>
        <a:p>
          <a:endParaRPr lang="ru-RU"/>
        </a:p>
      </dgm:t>
    </dgm:pt>
    <dgm:pt modelId="{2DC2B262-8865-4A2C-8319-A616873D31C6}">
      <dgm:prSet/>
      <dgm:spPr/>
      <dgm:t>
        <a:bodyPr/>
        <a:lstStyle/>
        <a:p>
          <a:pPr rtl="0"/>
          <a:r>
            <a:rPr lang="kk-KZ" dirty="0">
              <a:latin typeface="Times New Roman" pitchFamily="18" charset="0"/>
              <a:cs typeface="Times New Roman" pitchFamily="18" charset="0"/>
            </a:rPr>
            <a:t>Фитоценоздың хронологиялық структурасы (фитоценоздың өзгергіштігі);</a:t>
          </a:r>
          <a:endParaRPr lang="ru-RU" dirty="0">
            <a:latin typeface="Times New Roman" pitchFamily="18" charset="0"/>
            <a:cs typeface="Times New Roman" pitchFamily="18" charset="0"/>
          </a:endParaRPr>
        </a:p>
      </dgm:t>
    </dgm:pt>
    <dgm:pt modelId="{AB98EBAD-C85D-4A0C-A5D9-B6DAFF681D35}" type="parTrans" cxnId="{4AF49726-2554-4F3E-A7B9-0FDBAFEAA7D3}">
      <dgm:prSet/>
      <dgm:spPr/>
      <dgm:t>
        <a:bodyPr/>
        <a:lstStyle/>
        <a:p>
          <a:endParaRPr lang="ru-RU"/>
        </a:p>
      </dgm:t>
    </dgm:pt>
    <dgm:pt modelId="{44D2663E-8BD8-4B66-99B4-672C9BD6B3B8}" type="sibTrans" cxnId="{4AF49726-2554-4F3E-A7B9-0FDBAFEAA7D3}">
      <dgm:prSet/>
      <dgm:spPr/>
      <dgm:t>
        <a:bodyPr/>
        <a:lstStyle/>
        <a:p>
          <a:endParaRPr lang="ru-RU"/>
        </a:p>
      </dgm:t>
    </dgm:pt>
    <dgm:pt modelId="{DCB0F54B-8C2E-4247-A500-127F80D3D2DC}">
      <dgm:prSet/>
      <dgm:spPr/>
      <dgm:t>
        <a:bodyPr/>
        <a:lstStyle/>
        <a:p>
          <a:pPr rtl="0"/>
          <a:r>
            <a:rPr lang="kk-KZ" dirty="0">
              <a:latin typeface="Times New Roman" pitchFamily="18" charset="0"/>
              <a:cs typeface="Times New Roman" pitchFamily="18" charset="0"/>
            </a:rPr>
            <a:t>Фитоценоздың эколого-биологиялық структурасы (бұл ұғымды Голубев енгізді);</a:t>
          </a:r>
          <a:endParaRPr lang="ru-RU" dirty="0">
            <a:latin typeface="Times New Roman" pitchFamily="18" charset="0"/>
            <a:cs typeface="Times New Roman" pitchFamily="18" charset="0"/>
          </a:endParaRPr>
        </a:p>
      </dgm:t>
    </dgm:pt>
    <dgm:pt modelId="{718A68DB-05E7-40FC-88E6-EE4C21BA6F2B}" type="parTrans" cxnId="{EFFFFB65-31F3-4636-BED6-E21268EFFC4E}">
      <dgm:prSet/>
      <dgm:spPr/>
      <dgm:t>
        <a:bodyPr/>
        <a:lstStyle/>
        <a:p>
          <a:endParaRPr lang="ru-RU"/>
        </a:p>
      </dgm:t>
    </dgm:pt>
    <dgm:pt modelId="{38CF5055-AE0C-4B33-A5B3-B80E68F107DB}" type="sibTrans" cxnId="{EFFFFB65-31F3-4636-BED6-E21268EFFC4E}">
      <dgm:prSet/>
      <dgm:spPr/>
      <dgm:t>
        <a:bodyPr/>
        <a:lstStyle/>
        <a:p>
          <a:endParaRPr lang="ru-RU"/>
        </a:p>
      </dgm:t>
    </dgm:pt>
    <dgm:pt modelId="{CD5A01E1-B441-4D3C-B718-2ADAC27CB511}">
      <dgm:prSet/>
      <dgm:spPr/>
      <dgm:t>
        <a:bodyPr/>
        <a:lstStyle/>
        <a:p>
          <a:pPr rtl="0"/>
          <a:r>
            <a:rPr lang="kk-KZ" dirty="0">
              <a:latin typeface="Times New Roman" pitchFamily="18" charset="0"/>
              <a:cs typeface="Times New Roman" pitchFamily="18" charset="0"/>
            </a:rPr>
            <a:t>Фитоценоздың функционалдық (ұғымның авторы Мазинг) структурасы;</a:t>
          </a:r>
          <a:endParaRPr lang="ru-RU" dirty="0">
            <a:latin typeface="Times New Roman" pitchFamily="18" charset="0"/>
            <a:cs typeface="Times New Roman" pitchFamily="18" charset="0"/>
          </a:endParaRPr>
        </a:p>
      </dgm:t>
    </dgm:pt>
    <dgm:pt modelId="{5D774965-032C-4CC3-8F01-5CF0F73431A4}" type="parTrans" cxnId="{7639609C-551F-40BF-8242-E70B5A2262F3}">
      <dgm:prSet/>
      <dgm:spPr/>
      <dgm:t>
        <a:bodyPr/>
        <a:lstStyle/>
        <a:p>
          <a:endParaRPr lang="ru-RU"/>
        </a:p>
      </dgm:t>
    </dgm:pt>
    <dgm:pt modelId="{599CA245-60FF-4974-BF3E-D54FF3F1DE4C}" type="sibTrans" cxnId="{7639609C-551F-40BF-8242-E70B5A2262F3}">
      <dgm:prSet/>
      <dgm:spPr/>
      <dgm:t>
        <a:bodyPr/>
        <a:lstStyle/>
        <a:p>
          <a:endParaRPr lang="ru-RU"/>
        </a:p>
      </dgm:t>
    </dgm:pt>
    <dgm:pt modelId="{F5CA60B1-2C3D-471D-8D0F-2A65D1CAF775}">
      <dgm:prSet/>
      <dgm:spPr/>
      <dgm:t>
        <a:bodyPr/>
        <a:lstStyle/>
        <a:p>
          <a:pPr rtl="0"/>
          <a:r>
            <a:rPr lang="kk-KZ" dirty="0">
              <a:latin typeface="Times New Roman" pitchFamily="18" charset="0"/>
              <a:cs typeface="Times New Roman" pitchFamily="18" charset="0"/>
            </a:rPr>
            <a:t>Фитоценоздың конституциялық структурасы (бұл ұғымды Работнов енгізген).</a:t>
          </a:r>
          <a:endParaRPr lang="ru-RU" dirty="0">
            <a:latin typeface="Times New Roman" pitchFamily="18" charset="0"/>
            <a:cs typeface="Times New Roman" pitchFamily="18" charset="0"/>
          </a:endParaRPr>
        </a:p>
      </dgm:t>
    </dgm:pt>
    <dgm:pt modelId="{40F1B4E3-B54D-48EA-9843-93B44BC5FB78}" type="parTrans" cxnId="{1E791A80-8DC9-4E3F-A01C-B40B6EE24B39}">
      <dgm:prSet/>
      <dgm:spPr/>
      <dgm:t>
        <a:bodyPr/>
        <a:lstStyle/>
        <a:p>
          <a:endParaRPr lang="ru-RU"/>
        </a:p>
      </dgm:t>
    </dgm:pt>
    <dgm:pt modelId="{BA152FB5-9F68-44CE-8419-E18DF1A22ECF}" type="sibTrans" cxnId="{1E791A80-8DC9-4E3F-A01C-B40B6EE24B39}">
      <dgm:prSet/>
      <dgm:spPr/>
      <dgm:t>
        <a:bodyPr/>
        <a:lstStyle/>
        <a:p>
          <a:endParaRPr lang="ru-RU"/>
        </a:p>
      </dgm:t>
    </dgm:pt>
    <dgm:pt modelId="{5FEBC12A-48DC-402D-BD75-EC00EEEC0411}" type="pres">
      <dgm:prSet presAssocID="{7ED5C8CC-4E5D-491E-90FF-5A9178AACF75}" presName="linear" presStyleCnt="0">
        <dgm:presLayoutVars>
          <dgm:animLvl val="lvl"/>
          <dgm:resizeHandles val="exact"/>
        </dgm:presLayoutVars>
      </dgm:prSet>
      <dgm:spPr/>
    </dgm:pt>
    <dgm:pt modelId="{AAB397F5-BC9B-4687-B986-F5793B03E0F9}" type="pres">
      <dgm:prSet presAssocID="{B15CBC14-DD71-47F8-B55F-FD14288DFC82}" presName="parentText" presStyleLbl="node1" presStyleIdx="0" presStyleCnt="5">
        <dgm:presLayoutVars>
          <dgm:chMax val="0"/>
          <dgm:bulletEnabled val="1"/>
        </dgm:presLayoutVars>
      </dgm:prSet>
      <dgm:spPr/>
    </dgm:pt>
    <dgm:pt modelId="{7C503B75-1172-4252-B631-77DA20B187E1}" type="pres">
      <dgm:prSet presAssocID="{E82B8052-A06B-444B-AA07-F960BCE64ACD}" presName="spacer" presStyleCnt="0"/>
      <dgm:spPr/>
    </dgm:pt>
    <dgm:pt modelId="{5DFFA668-8B09-4089-B8A1-C0112143B797}" type="pres">
      <dgm:prSet presAssocID="{2DC2B262-8865-4A2C-8319-A616873D31C6}" presName="parentText" presStyleLbl="node1" presStyleIdx="1" presStyleCnt="5">
        <dgm:presLayoutVars>
          <dgm:chMax val="0"/>
          <dgm:bulletEnabled val="1"/>
        </dgm:presLayoutVars>
      </dgm:prSet>
      <dgm:spPr/>
    </dgm:pt>
    <dgm:pt modelId="{465122DA-D4FF-4893-BB40-E59F60585C3D}" type="pres">
      <dgm:prSet presAssocID="{44D2663E-8BD8-4B66-99B4-672C9BD6B3B8}" presName="spacer" presStyleCnt="0"/>
      <dgm:spPr/>
    </dgm:pt>
    <dgm:pt modelId="{76AD1864-31B9-43C0-BBD4-E922BC626A73}" type="pres">
      <dgm:prSet presAssocID="{DCB0F54B-8C2E-4247-A500-127F80D3D2DC}" presName="parentText" presStyleLbl="node1" presStyleIdx="2" presStyleCnt="5">
        <dgm:presLayoutVars>
          <dgm:chMax val="0"/>
          <dgm:bulletEnabled val="1"/>
        </dgm:presLayoutVars>
      </dgm:prSet>
      <dgm:spPr/>
    </dgm:pt>
    <dgm:pt modelId="{9254CF42-62CC-4999-A509-C1B7F0052987}" type="pres">
      <dgm:prSet presAssocID="{38CF5055-AE0C-4B33-A5B3-B80E68F107DB}" presName="spacer" presStyleCnt="0"/>
      <dgm:spPr/>
    </dgm:pt>
    <dgm:pt modelId="{8EF08BFD-6E06-4867-BF75-89CAABC2959C}" type="pres">
      <dgm:prSet presAssocID="{CD5A01E1-B441-4D3C-B718-2ADAC27CB511}" presName="parentText" presStyleLbl="node1" presStyleIdx="3" presStyleCnt="5">
        <dgm:presLayoutVars>
          <dgm:chMax val="0"/>
          <dgm:bulletEnabled val="1"/>
        </dgm:presLayoutVars>
      </dgm:prSet>
      <dgm:spPr/>
    </dgm:pt>
    <dgm:pt modelId="{280BB252-F682-4C24-B826-3851A8C00198}" type="pres">
      <dgm:prSet presAssocID="{599CA245-60FF-4974-BF3E-D54FF3F1DE4C}" presName="spacer" presStyleCnt="0"/>
      <dgm:spPr/>
    </dgm:pt>
    <dgm:pt modelId="{F5A41C16-6FF4-414B-ABDD-1928DA32F21D}" type="pres">
      <dgm:prSet presAssocID="{F5CA60B1-2C3D-471D-8D0F-2A65D1CAF775}" presName="parentText" presStyleLbl="node1" presStyleIdx="4" presStyleCnt="5">
        <dgm:presLayoutVars>
          <dgm:chMax val="0"/>
          <dgm:bulletEnabled val="1"/>
        </dgm:presLayoutVars>
      </dgm:prSet>
      <dgm:spPr/>
    </dgm:pt>
  </dgm:ptLst>
  <dgm:cxnLst>
    <dgm:cxn modelId="{F93C2401-9311-46E1-B0E1-5DCE9C28EEFA}" type="presOf" srcId="{DCB0F54B-8C2E-4247-A500-127F80D3D2DC}" destId="{76AD1864-31B9-43C0-BBD4-E922BC626A73}" srcOrd="0" destOrd="0" presId="urn:microsoft.com/office/officeart/2005/8/layout/vList2"/>
    <dgm:cxn modelId="{4AF49726-2554-4F3E-A7B9-0FDBAFEAA7D3}" srcId="{7ED5C8CC-4E5D-491E-90FF-5A9178AACF75}" destId="{2DC2B262-8865-4A2C-8319-A616873D31C6}" srcOrd="1" destOrd="0" parTransId="{AB98EBAD-C85D-4A0C-A5D9-B6DAFF681D35}" sibTransId="{44D2663E-8BD8-4B66-99B4-672C9BD6B3B8}"/>
    <dgm:cxn modelId="{7EB72A3A-881F-4685-A346-FD0C368149D5}" type="presOf" srcId="{B15CBC14-DD71-47F8-B55F-FD14288DFC82}" destId="{AAB397F5-BC9B-4687-B986-F5793B03E0F9}" srcOrd="0" destOrd="0" presId="urn:microsoft.com/office/officeart/2005/8/layout/vList2"/>
    <dgm:cxn modelId="{EFFFFB65-31F3-4636-BED6-E21268EFFC4E}" srcId="{7ED5C8CC-4E5D-491E-90FF-5A9178AACF75}" destId="{DCB0F54B-8C2E-4247-A500-127F80D3D2DC}" srcOrd="2" destOrd="0" parTransId="{718A68DB-05E7-40FC-88E6-EE4C21BA6F2B}" sibTransId="{38CF5055-AE0C-4B33-A5B3-B80E68F107DB}"/>
    <dgm:cxn modelId="{35B22D4D-CFF8-480B-A06D-ED052F142BF3}" type="presOf" srcId="{7ED5C8CC-4E5D-491E-90FF-5A9178AACF75}" destId="{5FEBC12A-48DC-402D-BD75-EC00EEEC0411}" srcOrd="0" destOrd="0" presId="urn:microsoft.com/office/officeart/2005/8/layout/vList2"/>
    <dgm:cxn modelId="{58B0AB76-77E2-4E29-B796-3AAF39B9ADD0}" srcId="{7ED5C8CC-4E5D-491E-90FF-5A9178AACF75}" destId="{B15CBC14-DD71-47F8-B55F-FD14288DFC82}" srcOrd="0" destOrd="0" parTransId="{B5486F9F-778F-41A2-B87F-BECE9D22E5F6}" sibTransId="{E82B8052-A06B-444B-AA07-F960BCE64ACD}"/>
    <dgm:cxn modelId="{1E791A80-8DC9-4E3F-A01C-B40B6EE24B39}" srcId="{7ED5C8CC-4E5D-491E-90FF-5A9178AACF75}" destId="{F5CA60B1-2C3D-471D-8D0F-2A65D1CAF775}" srcOrd="4" destOrd="0" parTransId="{40F1B4E3-B54D-48EA-9843-93B44BC5FB78}" sibTransId="{BA152FB5-9F68-44CE-8419-E18DF1A22ECF}"/>
    <dgm:cxn modelId="{7639609C-551F-40BF-8242-E70B5A2262F3}" srcId="{7ED5C8CC-4E5D-491E-90FF-5A9178AACF75}" destId="{CD5A01E1-B441-4D3C-B718-2ADAC27CB511}" srcOrd="3" destOrd="0" parTransId="{5D774965-032C-4CC3-8F01-5CF0F73431A4}" sibTransId="{599CA245-60FF-4974-BF3E-D54FF3F1DE4C}"/>
    <dgm:cxn modelId="{10D294AE-4848-4A52-AD93-14B80E190C91}" type="presOf" srcId="{F5CA60B1-2C3D-471D-8D0F-2A65D1CAF775}" destId="{F5A41C16-6FF4-414B-ABDD-1928DA32F21D}" srcOrd="0" destOrd="0" presId="urn:microsoft.com/office/officeart/2005/8/layout/vList2"/>
    <dgm:cxn modelId="{C8CD52B2-EE27-4E7B-B888-08037A8B4E15}" type="presOf" srcId="{CD5A01E1-B441-4D3C-B718-2ADAC27CB511}" destId="{8EF08BFD-6E06-4867-BF75-89CAABC2959C}" srcOrd="0" destOrd="0" presId="urn:microsoft.com/office/officeart/2005/8/layout/vList2"/>
    <dgm:cxn modelId="{AF9F43D8-6576-48A4-AE42-7307AEE8D91F}" type="presOf" srcId="{2DC2B262-8865-4A2C-8319-A616873D31C6}" destId="{5DFFA668-8B09-4089-B8A1-C0112143B797}" srcOrd="0" destOrd="0" presId="urn:microsoft.com/office/officeart/2005/8/layout/vList2"/>
    <dgm:cxn modelId="{D96D6646-BE13-4F11-9330-653042FD1361}" type="presParOf" srcId="{5FEBC12A-48DC-402D-BD75-EC00EEEC0411}" destId="{AAB397F5-BC9B-4687-B986-F5793B03E0F9}" srcOrd="0" destOrd="0" presId="urn:microsoft.com/office/officeart/2005/8/layout/vList2"/>
    <dgm:cxn modelId="{D8E30C7C-1D7B-48F8-9FD8-8FE38D39CB10}" type="presParOf" srcId="{5FEBC12A-48DC-402D-BD75-EC00EEEC0411}" destId="{7C503B75-1172-4252-B631-77DA20B187E1}" srcOrd="1" destOrd="0" presId="urn:microsoft.com/office/officeart/2005/8/layout/vList2"/>
    <dgm:cxn modelId="{3E863B8A-E71A-4587-8A8B-7BA9B095426F}" type="presParOf" srcId="{5FEBC12A-48DC-402D-BD75-EC00EEEC0411}" destId="{5DFFA668-8B09-4089-B8A1-C0112143B797}" srcOrd="2" destOrd="0" presId="urn:microsoft.com/office/officeart/2005/8/layout/vList2"/>
    <dgm:cxn modelId="{751141DC-ADB1-47DE-87F5-193FE12999BF}" type="presParOf" srcId="{5FEBC12A-48DC-402D-BD75-EC00EEEC0411}" destId="{465122DA-D4FF-4893-BB40-E59F60585C3D}" srcOrd="3" destOrd="0" presId="urn:microsoft.com/office/officeart/2005/8/layout/vList2"/>
    <dgm:cxn modelId="{28885C64-93AC-4893-AEE5-752C3C8B814A}" type="presParOf" srcId="{5FEBC12A-48DC-402D-BD75-EC00EEEC0411}" destId="{76AD1864-31B9-43C0-BBD4-E922BC626A73}" srcOrd="4" destOrd="0" presId="urn:microsoft.com/office/officeart/2005/8/layout/vList2"/>
    <dgm:cxn modelId="{463AE753-2E0B-4B43-A0C7-C37E4C5FDD6B}" type="presParOf" srcId="{5FEBC12A-48DC-402D-BD75-EC00EEEC0411}" destId="{9254CF42-62CC-4999-A509-C1B7F0052987}" srcOrd="5" destOrd="0" presId="urn:microsoft.com/office/officeart/2005/8/layout/vList2"/>
    <dgm:cxn modelId="{3BF4DF46-25EC-401B-A5CD-281767E7DF68}" type="presParOf" srcId="{5FEBC12A-48DC-402D-BD75-EC00EEEC0411}" destId="{8EF08BFD-6E06-4867-BF75-89CAABC2959C}" srcOrd="6" destOrd="0" presId="urn:microsoft.com/office/officeart/2005/8/layout/vList2"/>
    <dgm:cxn modelId="{02E9EE33-99AA-433A-A1EF-1AE24D4F00E0}" type="presParOf" srcId="{5FEBC12A-48DC-402D-BD75-EC00EEEC0411}" destId="{280BB252-F682-4C24-B826-3851A8C00198}" srcOrd="7" destOrd="0" presId="urn:microsoft.com/office/officeart/2005/8/layout/vList2"/>
    <dgm:cxn modelId="{8C485AB8-AD79-40E3-93EC-2645373FC1FB}" type="presParOf" srcId="{5FEBC12A-48DC-402D-BD75-EC00EEEC0411}" destId="{F5A41C16-6FF4-414B-ABDD-1928DA32F21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84E679-6E6D-4474-B719-7A38E0AE3A90}" type="doc">
      <dgm:prSet loTypeId="urn:microsoft.com/office/officeart/2005/8/layout/venn3" loCatId="relationship" qsTypeId="urn:microsoft.com/office/officeart/2005/8/quickstyle/simple1" qsCatId="simple" csTypeId="urn:microsoft.com/office/officeart/2005/8/colors/colorful1#2" csCatId="colorful"/>
      <dgm:spPr/>
      <dgm:t>
        <a:bodyPr/>
        <a:lstStyle/>
        <a:p>
          <a:endParaRPr lang="ru-RU"/>
        </a:p>
      </dgm:t>
    </dgm:pt>
    <dgm:pt modelId="{59DB68F7-F245-4DC0-A2B4-B6D576C7EE19}">
      <dgm:prSet custT="1"/>
      <dgm:spPr/>
      <dgm:t>
        <a:bodyPr/>
        <a:lstStyle/>
        <a:p>
          <a:pPr rtl="0"/>
          <a:r>
            <a:rPr lang="kk-KZ" sz="1400" dirty="0">
              <a:latin typeface="Times New Roman" pitchFamily="18" charset="0"/>
              <a:cs typeface="Times New Roman" pitchFamily="18" charset="0"/>
            </a:rPr>
            <a:t>Биіктігі жағынан бірінші ағаштар (15-20 метр және одан да биік);</a:t>
          </a:r>
          <a:endParaRPr lang="ru-RU" sz="1400" dirty="0">
            <a:latin typeface="Times New Roman" pitchFamily="18" charset="0"/>
            <a:cs typeface="Times New Roman" pitchFamily="18" charset="0"/>
          </a:endParaRPr>
        </a:p>
      </dgm:t>
    </dgm:pt>
    <dgm:pt modelId="{145185F5-2979-4FDD-94A3-152833F3C74E}" type="parTrans" cxnId="{9C2D39F3-02DD-44E8-8598-EB2289D97703}">
      <dgm:prSet/>
      <dgm:spPr/>
      <dgm:t>
        <a:bodyPr/>
        <a:lstStyle/>
        <a:p>
          <a:endParaRPr lang="ru-RU"/>
        </a:p>
      </dgm:t>
    </dgm:pt>
    <dgm:pt modelId="{D5F27BFF-27DB-4512-959E-BB676854DB78}" type="sibTrans" cxnId="{9C2D39F3-02DD-44E8-8598-EB2289D97703}">
      <dgm:prSet/>
      <dgm:spPr/>
      <dgm:t>
        <a:bodyPr/>
        <a:lstStyle/>
        <a:p>
          <a:endParaRPr lang="ru-RU"/>
        </a:p>
      </dgm:t>
    </dgm:pt>
    <dgm:pt modelId="{379351BF-84C4-41D1-B30E-548D0296540B}">
      <dgm:prSet custT="1"/>
      <dgm:spPr/>
      <dgm:t>
        <a:bodyPr/>
        <a:lstStyle/>
        <a:p>
          <a:pPr rtl="0"/>
          <a:r>
            <a:rPr lang="kk-KZ" sz="1400" dirty="0">
              <a:latin typeface="Times New Roman" pitchFamily="18" charset="0"/>
              <a:cs typeface="Times New Roman" pitchFamily="18" charset="0"/>
            </a:rPr>
            <a:t>Биіктігі жағынан екінші ағаштар (6-15 метр);</a:t>
          </a:r>
          <a:endParaRPr lang="ru-RU" sz="1400" dirty="0">
            <a:latin typeface="Times New Roman" pitchFamily="18" charset="0"/>
            <a:cs typeface="Times New Roman" pitchFamily="18" charset="0"/>
          </a:endParaRPr>
        </a:p>
      </dgm:t>
    </dgm:pt>
    <dgm:pt modelId="{DE63BFA7-F42C-44E0-8CB3-EBD16D2AE04B}" type="parTrans" cxnId="{D96B2B50-1CE2-4268-8B69-12B018292B1F}">
      <dgm:prSet/>
      <dgm:spPr/>
      <dgm:t>
        <a:bodyPr/>
        <a:lstStyle/>
        <a:p>
          <a:endParaRPr lang="ru-RU"/>
        </a:p>
      </dgm:t>
    </dgm:pt>
    <dgm:pt modelId="{F082B362-3861-4D69-9B82-514BA174F272}" type="sibTrans" cxnId="{D96B2B50-1CE2-4268-8B69-12B018292B1F}">
      <dgm:prSet/>
      <dgm:spPr/>
      <dgm:t>
        <a:bodyPr/>
        <a:lstStyle/>
        <a:p>
          <a:endParaRPr lang="ru-RU"/>
        </a:p>
      </dgm:t>
    </dgm:pt>
    <dgm:pt modelId="{EA4059BB-3E7D-4288-8146-FF7C70AFCB06}">
      <dgm:prSet custT="1"/>
      <dgm:spPr/>
      <dgm:t>
        <a:bodyPr/>
        <a:lstStyle/>
        <a:p>
          <a:pPr rtl="0"/>
          <a:r>
            <a:rPr lang="kk-KZ" sz="1400" dirty="0">
              <a:latin typeface="Times New Roman" pitchFamily="18" charset="0"/>
              <a:cs typeface="Times New Roman" pitchFamily="18" charset="0"/>
            </a:rPr>
            <a:t>Аласа ағаштар (6 метрге дейін) , жартылай ағаштар және бұталар;</a:t>
          </a:r>
          <a:endParaRPr lang="ru-RU" sz="1400" dirty="0">
            <a:latin typeface="Times New Roman" pitchFamily="18" charset="0"/>
            <a:cs typeface="Times New Roman" pitchFamily="18" charset="0"/>
          </a:endParaRPr>
        </a:p>
      </dgm:t>
    </dgm:pt>
    <dgm:pt modelId="{8D527EBE-FC78-4539-9EA1-E5E583F408AB}" type="parTrans" cxnId="{89D58391-3550-4CBA-BCD9-FF236AE86923}">
      <dgm:prSet/>
      <dgm:spPr/>
      <dgm:t>
        <a:bodyPr/>
        <a:lstStyle/>
        <a:p>
          <a:endParaRPr lang="ru-RU"/>
        </a:p>
      </dgm:t>
    </dgm:pt>
    <dgm:pt modelId="{C0A8BE9D-F894-4DAF-9451-5919E206E9C5}" type="sibTrans" cxnId="{89D58391-3550-4CBA-BCD9-FF236AE86923}">
      <dgm:prSet/>
      <dgm:spPr/>
      <dgm:t>
        <a:bodyPr/>
        <a:lstStyle/>
        <a:p>
          <a:endParaRPr lang="ru-RU"/>
        </a:p>
      </dgm:t>
    </dgm:pt>
    <dgm:pt modelId="{10E2A890-5A32-47BB-81A1-CB96ABA1C59E}">
      <dgm:prSet custT="1"/>
      <dgm:spPr/>
      <dgm:t>
        <a:bodyPr/>
        <a:lstStyle/>
        <a:p>
          <a:pPr rtl="0"/>
          <a:r>
            <a:rPr lang="kk-KZ" sz="1400" dirty="0">
              <a:latin typeface="Times New Roman" pitchFamily="18" charset="0"/>
              <a:cs typeface="Times New Roman" pitchFamily="18" charset="0"/>
            </a:rPr>
            <a:t>Биік шөптер немесе биіктігі орташа бұталар;</a:t>
          </a:r>
          <a:endParaRPr lang="ru-RU" sz="1400" dirty="0">
            <a:latin typeface="Times New Roman" pitchFamily="18" charset="0"/>
            <a:cs typeface="Times New Roman" pitchFamily="18" charset="0"/>
          </a:endParaRPr>
        </a:p>
      </dgm:t>
    </dgm:pt>
    <dgm:pt modelId="{07DE99A9-3126-4E3D-A25C-8F1810D760EE}" type="parTrans" cxnId="{CB8BBACB-A56A-4EB2-AC08-6B7375E65393}">
      <dgm:prSet/>
      <dgm:spPr/>
      <dgm:t>
        <a:bodyPr/>
        <a:lstStyle/>
        <a:p>
          <a:endParaRPr lang="ru-RU"/>
        </a:p>
      </dgm:t>
    </dgm:pt>
    <dgm:pt modelId="{3B8769F3-6FF1-4DD3-8C09-861BD95E1A9C}" type="sibTrans" cxnId="{CB8BBACB-A56A-4EB2-AC08-6B7375E65393}">
      <dgm:prSet/>
      <dgm:spPr/>
      <dgm:t>
        <a:bodyPr/>
        <a:lstStyle/>
        <a:p>
          <a:endParaRPr lang="ru-RU"/>
        </a:p>
      </dgm:t>
    </dgm:pt>
    <dgm:pt modelId="{0D643223-0C80-4351-BA0B-DDC98EB7C63E}">
      <dgm:prSet custT="1"/>
      <dgm:spPr/>
      <dgm:t>
        <a:bodyPr/>
        <a:lstStyle/>
        <a:p>
          <a:pPr rtl="0"/>
          <a:r>
            <a:rPr lang="kk-KZ" sz="1400" dirty="0">
              <a:latin typeface="Times New Roman" pitchFamily="18" charset="0"/>
              <a:cs typeface="Times New Roman" pitchFamily="18" charset="0"/>
            </a:rPr>
            <a:t>Биіктігі орташа шөптер немесе аласа бұталар;</a:t>
          </a:r>
          <a:endParaRPr lang="ru-RU" sz="1400" dirty="0">
            <a:latin typeface="Times New Roman" pitchFamily="18" charset="0"/>
            <a:cs typeface="Times New Roman" pitchFamily="18" charset="0"/>
          </a:endParaRPr>
        </a:p>
      </dgm:t>
    </dgm:pt>
    <dgm:pt modelId="{FC96301D-3C66-4D40-B782-48F8E6F10FBB}" type="parTrans" cxnId="{1B45E647-4E12-4269-B3F5-AF3EADB3AE84}">
      <dgm:prSet/>
      <dgm:spPr/>
      <dgm:t>
        <a:bodyPr/>
        <a:lstStyle/>
        <a:p>
          <a:endParaRPr lang="ru-RU"/>
        </a:p>
      </dgm:t>
    </dgm:pt>
    <dgm:pt modelId="{FEE81BCC-7388-491E-85C0-BE91CBBE71AA}" type="sibTrans" cxnId="{1B45E647-4E12-4269-B3F5-AF3EADB3AE84}">
      <dgm:prSet/>
      <dgm:spPr/>
      <dgm:t>
        <a:bodyPr/>
        <a:lstStyle/>
        <a:p>
          <a:endParaRPr lang="ru-RU"/>
        </a:p>
      </dgm:t>
    </dgm:pt>
    <dgm:pt modelId="{185DCABF-AD76-4843-A1F1-E11CF7BDCFB8}">
      <dgm:prSet custT="1"/>
      <dgm:spPr/>
      <dgm:t>
        <a:bodyPr/>
        <a:lstStyle/>
        <a:p>
          <a:pPr rtl="0"/>
          <a:r>
            <a:rPr lang="kk-KZ" sz="1400" dirty="0">
              <a:latin typeface="Times New Roman" pitchFamily="18" charset="0"/>
              <a:cs typeface="Times New Roman" pitchFamily="18" charset="0"/>
            </a:rPr>
            <a:t>Аласа шөптер, бұташалар немесе жартылай бұташалар;</a:t>
          </a:r>
          <a:endParaRPr lang="ru-RU" sz="1400" dirty="0">
            <a:latin typeface="Times New Roman" pitchFamily="18" charset="0"/>
            <a:cs typeface="Times New Roman" pitchFamily="18" charset="0"/>
          </a:endParaRPr>
        </a:p>
      </dgm:t>
    </dgm:pt>
    <dgm:pt modelId="{43F82483-41E8-4AEF-96FB-40493F7BBFE8}" type="parTrans" cxnId="{497B2F2F-DB59-4100-8F9D-6A1EB23ACCBB}">
      <dgm:prSet/>
      <dgm:spPr/>
      <dgm:t>
        <a:bodyPr/>
        <a:lstStyle/>
        <a:p>
          <a:endParaRPr lang="ru-RU"/>
        </a:p>
      </dgm:t>
    </dgm:pt>
    <dgm:pt modelId="{576AE0B8-1A4A-4B67-B8C6-74565621E9C2}" type="sibTrans" cxnId="{497B2F2F-DB59-4100-8F9D-6A1EB23ACCBB}">
      <dgm:prSet/>
      <dgm:spPr/>
      <dgm:t>
        <a:bodyPr/>
        <a:lstStyle/>
        <a:p>
          <a:endParaRPr lang="ru-RU"/>
        </a:p>
      </dgm:t>
    </dgm:pt>
    <dgm:pt modelId="{BC897EAD-038C-4937-A7BE-D86A31305928}">
      <dgm:prSet custT="1"/>
      <dgm:spPr/>
      <dgm:t>
        <a:bodyPr/>
        <a:lstStyle/>
        <a:p>
          <a:pPr rtl="0"/>
          <a:r>
            <a:rPr lang="kk-KZ" sz="1400" dirty="0">
              <a:latin typeface="Times New Roman" pitchFamily="18" charset="0"/>
              <a:cs typeface="Times New Roman" pitchFamily="18" charset="0"/>
            </a:rPr>
            <a:t>Жер бетіндегі орналасқан ерекше өсімдіктер – мүктер және қыналар.</a:t>
          </a:r>
          <a:endParaRPr lang="ru-RU" sz="1400" dirty="0">
            <a:latin typeface="Times New Roman" pitchFamily="18" charset="0"/>
            <a:cs typeface="Times New Roman" pitchFamily="18" charset="0"/>
          </a:endParaRPr>
        </a:p>
      </dgm:t>
    </dgm:pt>
    <dgm:pt modelId="{AD469CB9-E991-4A08-8AF3-D716A2973943}" type="parTrans" cxnId="{47093427-18D9-4C3B-992A-157CD5AEC62D}">
      <dgm:prSet/>
      <dgm:spPr/>
      <dgm:t>
        <a:bodyPr/>
        <a:lstStyle/>
        <a:p>
          <a:endParaRPr lang="ru-RU"/>
        </a:p>
      </dgm:t>
    </dgm:pt>
    <dgm:pt modelId="{A98BB7FC-75E6-4A15-84B7-C17565259D37}" type="sibTrans" cxnId="{47093427-18D9-4C3B-992A-157CD5AEC62D}">
      <dgm:prSet/>
      <dgm:spPr/>
      <dgm:t>
        <a:bodyPr/>
        <a:lstStyle/>
        <a:p>
          <a:endParaRPr lang="ru-RU"/>
        </a:p>
      </dgm:t>
    </dgm:pt>
    <dgm:pt modelId="{84B4E8AA-8712-4246-8308-5C7819FE9EEF}" type="pres">
      <dgm:prSet presAssocID="{9584E679-6E6D-4474-B719-7A38E0AE3A90}" presName="Name0" presStyleCnt="0">
        <dgm:presLayoutVars>
          <dgm:dir/>
          <dgm:resizeHandles val="exact"/>
        </dgm:presLayoutVars>
      </dgm:prSet>
      <dgm:spPr/>
    </dgm:pt>
    <dgm:pt modelId="{7467294A-E6A1-40C0-BD6E-BFD56DADC12B}" type="pres">
      <dgm:prSet presAssocID="{59DB68F7-F245-4DC0-A2B4-B6D576C7EE19}" presName="Name5" presStyleLbl="vennNode1" presStyleIdx="0" presStyleCnt="7">
        <dgm:presLayoutVars>
          <dgm:bulletEnabled val="1"/>
        </dgm:presLayoutVars>
      </dgm:prSet>
      <dgm:spPr/>
    </dgm:pt>
    <dgm:pt modelId="{583B0D61-F867-4213-839F-85C4049339AC}" type="pres">
      <dgm:prSet presAssocID="{D5F27BFF-27DB-4512-959E-BB676854DB78}" presName="space" presStyleCnt="0"/>
      <dgm:spPr/>
    </dgm:pt>
    <dgm:pt modelId="{895DD84A-34B0-473D-9838-C013A114E8FF}" type="pres">
      <dgm:prSet presAssocID="{379351BF-84C4-41D1-B30E-548D0296540B}" presName="Name5" presStyleLbl="vennNode1" presStyleIdx="1" presStyleCnt="7">
        <dgm:presLayoutVars>
          <dgm:bulletEnabled val="1"/>
        </dgm:presLayoutVars>
      </dgm:prSet>
      <dgm:spPr/>
    </dgm:pt>
    <dgm:pt modelId="{ED744819-D0A8-49D9-9A87-2C09B95489D1}" type="pres">
      <dgm:prSet presAssocID="{F082B362-3861-4D69-9B82-514BA174F272}" presName="space" presStyleCnt="0"/>
      <dgm:spPr/>
    </dgm:pt>
    <dgm:pt modelId="{F4131013-93CC-4EA1-A5DB-86E7A6DFF3E0}" type="pres">
      <dgm:prSet presAssocID="{EA4059BB-3E7D-4288-8146-FF7C70AFCB06}" presName="Name5" presStyleLbl="vennNode1" presStyleIdx="2" presStyleCnt="7">
        <dgm:presLayoutVars>
          <dgm:bulletEnabled val="1"/>
        </dgm:presLayoutVars>
      </dgm:prSet>
      <dgm:spPr/>
    </dgm:pt>
    <dgm:pt modelId="{7DD25748-8246-4F8E-801B-98BDF1DE655F}" type="pres">
      <dgm:prSet presAssocID="{C0A8BE9D-F894-4DAF-9451-5919E206E9C5}" presName="space" presStyleCnt="0"/>
      <dgm:spPr/>
    </dgm:pt>
    <dgm:pt modelId="{B6F9934A-F28A-4B5A-B7D8-5939ABCE3393}" type="pres">
      <dgm:prSet presAssocID="{10E2A890-5A32-47BB-81A1-CB96ABA1C59E}" presName="Name5" presStyleLbl="vennNode1" presStyleIdx="3" presStyleCnt="7">
        <dgm:presLayoutVars>
          <dgm:bulletEnabled val="1"/>
        </dgm:presLayoutVars>
      </dgm:prSet>
      <dgm:spPr/>
    </dgm:pt>
    <dgm:pt modelId="{9435B70A-8FC8-4095-8B49-AECF5249501B}" type="pres">
      <dgm:prSet presAssocID="{3B8769F3-6FF1-4DD3-8C09-861BD95E1A9C}" presName="space" presStyleCnt="0"/>
      <dgm:spPr/>
    </dgm:pt>
    <dgm:pt modelId="{E817A59C-B0F6-437A-8818-B4170EC7987A}" type="pres">
      <dgm:prSet presAssocID="{0D643223-0C80-4351-BA0B-DDC98EB7C63E}" presName="Name5" presStyleLbl="vennNode1" presStyleIdx="4" presStyleCnt="7">
        <dgm:presLayoutVars>
          <dgm:bulletEnabled val="1"/>
        </dgm:presLayoutVars>
      </dgm:prSet>
      <dgm:spPr/>
    </dgm:pt>
    <dgm:pt modelId="{D7B01C28-3349-471C-9BED-BF1FF61D1B77}" type="pres">
      <dgm:prSet presAssocID="{FEE81BCC-7388-491E-85C0-BE91CBBE71AA}" presName="space" presStyleCnt="0"/>
      <dgm:spPr/>
    </dgm:pt>
    <dgm:pt modelId="{F127CA2E-C18F-4BBC-9B0F-43ADA8AC0907}" type="pres">
      <dgm:prSet presAssocID="{185DCABF-AD76-4843-A1F1-E11CF7BDCFB8}" presName="Name5" presStyleLbl="vennNode1" presStyleIdx="5" presStyleCnt="7">
        <dgm:presLayoutVars>
          <dgm:bulletEnabled val="1"/>
        </dgm:presLayoutVars>
      </dgm:prSet>
      <dgm:spPr/>
    </dgm:pt>
    <dgm:pt modelId="{AF490A46-F11B-4817-BA9D-83F85F9BC580}" type="pres">
      <dgm:prSet presAssocID="{576AE0B8-1A4A-4B67-B8C6-74565621E9C2}" presName="space" presStyleCnt="0"/>
      <dgm:spPr/>
    </dgm:pt>
    <dgm:pt modelId="{65F1249E-6B38-4ED0-946A-752F8A266DD8}" type="pres">
      <dgm:prSet presAssocID="{BC897EAD-038C-4937-A7BE-D86A31305928}" presName="Name5" presStyleLbl="vennNode1" presStyleIdx="6" presStyleCnt="7">
        <dgm:presLayoutVars>
          <dgm:bulletEnabled val="1"/>
        </dgm:presLayoutVars>
      </dgm:prSet>
      <dgm:spPr/>
    </dgm:pt>
  </dgm:ptLst>
  <dgm:cxnLst>
    <dgm:cxn modelId="{D889400C-CB01-45DD-8ABD-41E664B4ED6F}" type="presOf" srcId="{379351BF-84C4-41D1-B30E-548D0296540B}" destId="{895DD84A-34B0-473D-9838-C013A114E8FF}" srcOrd="0" destOrd="0" presId="urn:microsoft.com/office/officeart/2005/8/layout/venn3"/>
    <dgm:cxn modelId="{4347361E-EACE-44DA-B6A0-7B670E5E22CD}" type="presOf" srcId="{185DCABF-AD76-4843-A1F1-E11CF7BDCFB8}" destId="{F127CA2E-C18F-4BBC-9B0F-43ADA8AC0907}" srcOrd="0" destOrd="0" presId="urn:microsoft.com/office/officeart/2005/8/layout/venn3"/>
    <dgm:cxn modelId="{47093427-18D9-4C3B-992A-157CD5AEC62D}" srcId="{9584E679-6E6D-4474-B719-7A38E0AE3A90}" destId="{BC897EAD-038C-4937-A7BE-D86A31305928}" srcOrd="6" destOrd="0" parTransId="{AD469CB9-E991-4A08-8AF3-D716A2973943}" sibTransId="{A98BB7FC-75E6-4A15-84B7-C17565259D37}"/>
    <dgm:cxn modelId="{497B2F2F-DB59-4100-8F9D-6A1EB23ACCBB}" srcId="{9584E679-6E6D-4474-B719-7A38E0AE3A90}" destId="{185DCABF-AD76-4843-A1F1-E11CF7BDCFB8}" srcOrd="5" destOrd="0" parTransId="{43F82483-41E8-4AEF-96FB-40493F7BBFE8}" sibTransId="{576AE0B8-1A4A-4B67-B8C6-74565621E9C2}"/>
    <dgm:cxn modelId="{6A050140-5214-49FB-9194-9E65F7E72D2D}" type="presOf" srcId="{BC897EAD-038C-4937-A7BE-D86A31305928}" destId="{65F1249E-6B38-4ED0-946A-752F8A266DD8}" srcOrd="0" destOrd="0" presId="urn:microsoft.com/office/officeart/2005/8/layout/venn3"/>
    <dgm:cxn modelId="{1B45E647-4E12-4269-B3F5-AF3EADB3AE84}" srcId="{9584E679-6E6D-4474-B719-7A38E0AE3A90}" destId="{0D643223-0C80-4351-BA0B-DDC98EB7C63E}" srcOrd="4" destOrd="0" parTransId="{FC96301D-3C66-4D40-B782-48F8E6F10FBB}" sibTransId="{FEE81BCC-7388-491E-85C0-BE91CBBE71AA}"/>
    <dgm:cxn modelId="{D96B2B50-1CE2-4268-8B69-12B018292B1F}" srcId="{9584E679-6E6D-4474-B719-7A38E0AE3A90}" destId="{379351BF-84C4-41D1-B30E-548D0296540B}" srcOrd="1" destOrd="0" parTransId="{DE63BFA7-F42C-44E0-8CB3-EBD16D2AE04B}" sibTransId="{F082B362-3861-4D69-9B82-514BA174F272}"/>
    <dgm:cxn modelId="{1793FE72-CE4E-47FB-8122-B24126C4D400}" type="presOf" srcId="{EA4059BB-3E7D-4288-8146-FF7C70AFCB06}" destId="{F4131013-93CC-4EA1-A5DB-86E7A6DFF3E0}" srcOrd="0" destOrd="0" presId="urn:microsoft.com/office/officeart/2005/8/layout/venn3"/>
    <dgm:cxn modelId="{89D58391-3550-4CBA-BCD9-FF236AE86923}" srcId="{9584E679-6E6D-4474-B719-7A38E0AE3A90}" destId="{EA4059BB-3E7D-4288-8146-FF7C70AFCB06}" srcOrd="2" destOrd="0" parTransId="{8D527EBE-FC78-4539-9EA1-E5E583F408AB}" sibTransId="{C0A8BE9D-F894-4DAF-9451-5919E206E9C5}"/>
    <dgm:cxn modelId="{4467559F-F5AF-442E-A12C-2B1ACD7DEF4D}" type="presOf" srcId="{9584E679-6E6D-4474-B719-7A38E0AE3A90}" destId="{84B4E8AA-8712-4246-8308-5C7819FE9EEF}" srcOrd="0" destOrd="0" presId="urn:microsoft.com/office/officeart/2005/8/layout/venn3"/>
    <dgm:cxn modelId="{B63B55CA-7E2C-4F52-BE58-7C21C8B0430D}" type="presOf" srcId="{0D643223-0C80-4351-BA0B-DDC98EB7C63E}" destId="{E817A59C-B0F6-437A-8818-B4170EC7987A}" srcOrd="0" destOrd="0" presId="urn:microsoft.com/office/officeart/2005/8/layout/venn3"/>
    <dgm:cxn modelId="{CB8BBACB-A56A-4EB2-AC08-6B7375E65393}" srcId="{9584E679-6E6D-4474-B719-7A38E0AE3A90}" destId="{10E2A890-5A32-47BB-81A1-CB96ABA1C59E}" srcOrd="3" destOrd="0" parTransId="{07DE99A9-3126-4E3D-A25C-8F1810D760EE}" sibTransId="{3B8769F3-6FF1-4DD3-8C09-861BD95E1A9C}"/>
    <dgm:cxn modelId="{77F717D5-8D78-4A9C-B5CF-9D0B20054FCE}" type="presOf" srcId="{10E2A890-5A32-47BB-81A1-CB96ABA1C59E}" destId="{B6F9934A-F28A-4B5A-B7D8-5939ABCE3393}" srcOrd="0" destOrd="0" presId="urn:microsoft.com/office/officeart/2005/8/layout/venn3"/>
    <dgm:cxn modelId="{32B852E8-49AA-414D-8E70-050E5DFCF576}" type="presOf" srcId="{59DB68F7-F245-4DC0-A2B4-B6D576C7EE19}" destId="{7467294A-E6A1-40C0-BD6E-BFD56DADC12B}" srcOrd="0" destOrd="0" presId="urn:microsoft.com/office/officeart/2005/8/layout/venn3"/>
    <dgm:cxn modelId="{9C2D39F3-02DD-44E8-8598-EB2289D97703}" srcId="{9584E679-6E6D-4474-B719-7A38E0AE3A90}" destId="{59DB68F7-F245-4DC0-A2B4-B6D576C7EE19}" srcOrd="0" destOrd="0" parTransId="{145185F5-2979-4FDD-94A3-152833F3C74E}" sibTransId="{D5F27BFF-27DB-4512-959E-BB676854DB78}"/>
    <dgm:cxn modelId="{158F3BF8-7492-4EFE-990A-0B32DE0CB5D5}" type="presParOf" srcId="{84B4E8AA-8712-4246-8308-5C7819FE9EEF}" destId="{7467294A-E6A1-40C0-BD6E-BFD56DADC12B}" srcOrd="0" destOrd="0" presId="urn:microsoft.com/office/officeart/2005/8/layout/venn3"/>
    <dgm:cxn modelId="{627492C3-08B0-4490-A541-4F99C44684E7}" type="presParOf" srcId="{84B4E8AA-8712-4246-8308-5C7819FE9EEF}" destId="{583B0D61-F867-4213-839F-85C4049339AC}" srcOrd="1" destOrd="0" presId="urn:microsoft.com/office/officeart/2005/8/layout/venn3"/>
    <dgm:cxn modelId="{F01CAE39-4F46-4A5A-8076-EE069825AE7D}" type="presParOf" srcId="{84B4E8AA-8712-4246-8308-5C7819FE9EEF}" destId="{895DD84A-34B0-473D-9838-C013A114E8FF}" srcOrd="2" destOrd="0" presId="urn:microsoft.com/office/officeart/2005/8/layout/venn3"/>
    <dgm:cxn modelId="{A956AAAE-3F78-4703-B4D9-CB4C07632975}" type="presParOf" srcId="{84B4E8AA-8712-4246-8308-5C7819FE9EEF}" destId="{ED744819-D0A8-49D9-9A87-2C09B95489D1}" srcOrd="3" destOrd="0" presId="urn:microsoft.com/office/officeart/2005/8/layout/venn3"/>
    <dgm:cxn modelId="{815F8C36-0C84-43AF-9B56-3F784CE3976F}" type="presParOf" srcId="{84B4E8AA-8712-4246-8308-5C7819FE9EEF}" destId="{F4131013-93CC-4EA1-A5DB-86E7A6DFF3E0}" srcOrd="4" destOrd="0" presId="urn:microsoft.com/office/officeart/2005/8/layout/venn3"/>
    <dgm:cxn modelId="{A969D3D6-7661-443B-8ACD-2305DACD8C8E}" type="presParOf" srcId="{84B4E8AA-8712-4246-8308-5C7819FE9EEF}" destId="{7DD25748-8246-4F8E-801B-98BDF1DE655F}" srcOrd="5" destOrd="0" presId="urn:microsoft.com/office/officeart/2005/8/layout/venn3"/>
    <dgm:cxn modelId="{3E80F883-8FFD-44C9-986E-DF7CC8B12677}" type="presParOf" srcId="{84B4E8AA-8712-4246-8308-5C7819FE9EEF}" destId="{B6F9934A-F28A-4B5A-B7D8-5939ABCE3393}" srcOrd="6" destOrd="0" presId="urn:microsoft.com/office/officeart/2005/8/layout/venn3"/>
    <dgm:cxn modelId="{04CDC0D1-E234-4FF5-86CF-A948E548F71C}" type="presParOf" srcId="{84B4E8AA-8712-4246-8308-5C7819FE9EEF}" destId="{9435B70A-8FC8-4095-8B49-AECF5249501B}" srcOrd="7" destOrd="0" presId="urn:microsoft.com/office/officeart/2005/8/layout/venn3"/>
    <dgm:cxn modelId="{502B6C4B-16B8-4B09-AAAE-5A6B72740893}" type="presParOf" srcId="{84B4E8AA-8712-4246-8308-5C7819FE9EEF}" destId="{E817A59C-B0F6-437A-8818-B4170EC7987A}" srcOrd="8" destOrd="0" presId="urn:microsoft.com/office/officeart/2005/8/layout/venn3"/>
    <dgm:cxn modelId="{A99633C3-1441-4808-A0BF-AA48BFB32927}" type="presParOf" srcId="{84B4E8AA-8712-4246-8308-5C7819FE9EEF}" destId="{D7B01C28-3349-471C-9BED-BF1FF61D1B77}" srcOrd="9" destOrd="0" presId="urn:microsoft.com/office/officeart/2005/8/layout/venn3"/>
    <dgm:cxn modelId="{2ED2A26E-D09B-4859-B09B-279608CB35E9}" type="presParOf" srcId="{84B4E8AA-8712-4246-8308-5C7819FE9EEF}" destId="{F127CA2E-C18F-4BBC-9B0F-43ADA8AC0907}" srcOrd="10" destOrd="0" presId="urn:microsoft.com/office/officeart/2005/8/layout/venn3"/>
    <dgm:cxn modelId="{1BBBA6BB-1EEC-4781-B2E5-777059011B62}" type="presParOf" srcId="{84B4E8AA-8712-4246-8308-5C7819FE9EEF}" destId="{AF490A46-F11B-4817-BA9D-83F85F9BC580}" srcOrd="11" destOrd="0" presId="urn:microsoft.com/office/officeart/2005/8/layout/venn3"/>
    <dgm:cxn modelId="{0DA66F2B-53B4-4F71-8678-E3D6534583C2}" type="presParOf" srcId="{84B4E8AA-8712-4246-8308-5C7819FE9EEF}" destId="{65F1249E-6B38-4ED0-946A-752F8A266DD8}"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200B1E-B63C-40ED-971E-F604E44CB0B4}"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ru-RU"/>
        </a:p>
      </dgm:t>
    </dgm:pt>
    <dgm:pt modelId="{83ACFDB5-755F-4F68-859D-0CA5DFC63C68}">
      <dgm:prSet custT="1"/>
      <dgm:spPr/>
      <dgm:t>
        <a:bodyPr/>
        <a:lstStyle/>
        <a:p>
          <a:pPr rtl="0"/>
          <a:r>
            <a:rPr lang="kk-KZ" sz="1600" dirty="0">
              <a:latin typeface="Times New Roman" pitchFamily="18" charset="0"/>
              <a:cs typeface="Times New Roman" pitchFamily="18" charset="0"/>
            </a:rPr>
            <a:t>Омброфиттер – жаңбыр суын және конденсацияланған ылғалды пайдаланатын өсімдіктер;</a:t>
          </a:r>
          <a:endParaRPr lang="ru-RU" sz="1600" dirty="0">
            <a:latin typeface="Times New Roman" pitchFamily="18" charset="0"/>
            <a:cs typeface="Times New Roman" pitchFamily="18" charset="0"/>
          </a:endParaRPr>
        </a:p>
      </dgm:t>
    </dgm:pt>
    <dgm:pt modelId="{3A765775-B5D6-4801-9721-07BAA82ED096}" type="parTrans" cxnId="{8B1CDD91-9B5E-4198-9F02-B8266C37587B}">
      <dgm:prSet/>
      <dgm:spPr/>
      <dgm:t>
        <a:bodyPr/>
        <a:lstStyle/>
        <a:p>
          <a:endParaRPr lang="ru-RU"/>
        </a:p>
      </dgm:t>
    </dgm:pt>
    <dgm:pt modelId="{12C91106-6680-4B14-902F-4EAFA1631F60}" type="sibTrans" cxnId="{8B1CDD91-9B5E-4198-9F02-B8266C37587B}">
      <dgm:prSet/>
      <dgm:spPr/>
      <dgm:t>
        <a:bodyPr/>
        <a:lstStyle/>
        <a:p>
          <a:endParaRPr lang="ru-RU"/>
        </a:p>
      </dgm:t>
    </dgm:pt>
    <dgm:pt modelId="{8966EE1E-09F3-4736-8483-61EAD07C553A}">
      <dgm:prSet custT="1"/>
      <dgm:spPr/>
      <dgm:t>
        <a:bodyPr/>
        <a:lstStyle/>
        <a:p>
          <a:pPr rtl="0"/>
          <a:r>
            <a:rPr lang="kk-KZ" sz="1600" dirty="0">
              <a:latin typeface="Times New Roman" pitchFamily="18" charset="0"/>
              <a:cs typeface="Times New Roman" pitchFamily="18" charset="0"/>
            </a:rPr>
            <a:t>Гидрофиттер – тамырлары, тамырсабақтары және түйнектері жер бетіне жақын орналасқан артық ылғалды жағдайда өсетін өсімдіктер;</a:t>
          </a:r>
          <a:endParaRPr lang="ru-RU" sz="1600" dirty="0">
            <a:latin typeface="Times New Roman" pitchFamily="18" charset="0"/>
            <a:cs typeface="Times New Roman" pitchFamily="18" charset="0"/>
          </a:endParaRPr>
        </a:p>
      </dgm:t>
    </dgm:pt>
    <dgm:pt modelId="{136CB6A1-0267-4C55-81AC-457561533DD2}" type="parTrans" cxnId="{DCCDD6B1-DF45-4911-BCEC-90B3303CFED8}">
      <dgm:prSet/>
      <dgm:spPr/>
      <dgm:t>
        <a:bodyPr/>
        <a:lstStyle/>
        <a:p>
          <a:endParaRPr lang="ru-RU"/>
        </a:p>
      </dgm:t>
    </dgm:pt>
    <dgm:pt modelId="{9B6B02B2-2A35-40DA-831A-545E529019FD}" type="sibTrans" cxnId="{DCCDD6B1-DF45-4911-BCEC-90B3303CFED8}">
      <dgm:prSet/>
      <dgm:spPr/>
      <dgm:t>
        <a:bodyPr/>
        <a:lstStyle/>
        <a:p>
          <a:endParaRPr lang="ru-RU"/>
        </a:p>
      </dgm:t>
    </dgm:pt>
    <dgm:pt modelId="{E6A10768-11C2-438B-9915-B36C12827C63}">
      <dgm:prSet custT="1"/>
      <dgm:spPr/>
      <dgm:t>
        <a:bodyPr/>
        <a:lstStyle/>
        <a:p>
          <a:pPr rtl="0"/>
          <a:r>
            <a:rPr lang="kk-KZ" sz="1600" dirty="0">
              <a:latin typeface="Times New Roman" pitchFamily="18" charset="0"/>
              <a:cs typeface="Times New Roman" pitchFamily="18" charset="0"/>
            </a:rPr>
            <a:t>Трихофиттер – тамырлары мен тамырсабақтары орташа тереңдікте орналасқан топырақ капилярларындағы суды пайдаланатын өсімдіктер;</a:t>
          </a:r>
          <a:endParaRPr lang="ru-RU" sz="1600" dirty="0">
            <a:latin typeface="Times New Roman" pitchFamily="18" charset="0"/>
            <a:cs typeface="Times New Roman" pitchFamily="18" charset="0"/>
          </a:endParaRPr>
        </a:p>
      </dgm:t>
    </dgm:pt>
    <dgm:pt modelId="{D2C69460-DC0E-4EAD-AB18-C4E460B8B48E}" type="parTrans" cxnId="{3D43D44E-FD7E-490A-A803-E868B9ED324A}">
      <dgm:prSet/>
      <dgm:spPr/>
      <dgm:t>
        <a:bodyPr/>
        <a:lstStyle/>
        <a:p>
          <a:endParaRPr lang="ru-RU"/>
        </a:p>
      </dgm:t>
    </dgm:pt>
    <dgm:pt modelId="{992DD675-1E8D-4889-BF6A-49AAE6B89B5C}" type="sibTrans" cxnId="{3D43D44E-FD7E-490A-A803-E868B9ED324A}">
      <dgm:prSet/>
      <dgm:spPr/>
      <dgm:t>
        <a:bodyPr/>
        <a:lstStyle/>
        <a:p>
          <a:endParaRPr lang="ru-RU"/>
        </a:p>
      </dgm:t>
    </dgm:pt>
    <dgm:pt modelId="{573D1339-F78A-4885-9AE0-A6CE8214C608}">
      <dgm:prSet custT="1"/>
      <dgm:spPr/>
      <dgm:t>
        <a:bodyPr/>
        <a:lstStyle/>
        <a:p>
          <a:pPr rtl="0"/>
          <a:r>
            <a:rPr lang="kk-KZ" sz="1600" dirty="0">
              <a:latin typeface="Times New Roman" pitchFamily="18" charset="0"/>
              <a:cs typeface="Times New Roman" pitchFamily="18" charset="0"/>
            </a:rPr>
            <a:t>Фреатофиттер – тамырлары мен тамырсабақтары топырақтың терең қабатындағы ерітінділерді пайдаланатын өсімдіктер (Бейдеман, 1949) .</a:t>
          </a:r>
          <a:endParaRPr lang="ru-RU" sz="1600" dirty="0">
            <a:latin typeface="Times New Roman" pitchFamily="18" charset="0"/>
            <a:cs typeface="Times New Roman" pitchFamily="18" charset="0"/>
          </a:endParaRPr>
        </a:p>
      </dgm:t>
    </dgm:pt>
    <dgm:pt modelId="{A3C380AA-B803-4950-9B4B-E8B6A6A93D1B}" type="parTrans" cxnId="{74B340A5-3E9C-4769-972B-43B516B4A372}">
      <dgm:prSet/>
      <dgm:spPr/>
      <dgm:t>
        <a:bodyPr/>
        <a:lstStyle/>
        <a:p>
          <a:endParaRPr lang="ru-RU"/>
        </a:p>
      </dgm:t>
    </dgm:pt>
    <dgm:pt modelId="{CC4B4EFD-1A38-4F35-98A1-46F5776F62BE}" type="sibTrans" cxnId="{74B340A5-3E9C-4769-972B-43B516B4A372}">
      <dgm:prSet/>
      <dgm:spPr/>
      <dgm:t>
        <a:bodyPr/>
        <a:lstStyle/>
        <a:p>
          <a:endParaRPr lang="ru-RU"/>
        </a:p>
      </dgm:t>
    </dgm:pt>
    <dgm:pt modelId="{2BAD6E89-FA57-4185-BCA5-1418BE08E76B}">
      <dgm:prSet/>
      <dgm:spPr/>
      <dgm:t>
        <a:bodyPr/>
        <a:lstStyle/>
        <a:p>
          <a:pPr rtl="0"/>
          <a:endParaRPr lang="ru-RU" sz="1600" dirty="0">
            <a:latin typeface="Times New Roman" pitchFamily="18" charset="0"/>
            <a:cs typeface="Times New Roman" pitchFamily="18" charset="0"/>
          </a:endParaRPr>
        </a:p>
      </dgm:t>
    </dgm:pt>
    <dgm:pt modelId="{23636466-9DD5-4633-B243-0A389C6C3C42}" type="parTrans" cxnId="{94948428-FC5C-4011-BC51-76BBCFC95711}">
      <dgm:prSet/>
      <dgm:spPr/>
      <dgm:t>
        <a:bodyPr/>
        <a:lstStyle/>
        <a:p>
          <a:endParaRPr lang="ru-RU"/>
        </a:p>
      </dgm:t>
    </dgm:pt>
    <dgm:pt modelId="{EA2F62B1-F87F-4533-9133-F5D86EDAC488}" type="sibTrans" cxnId="{94948428-FC5C-4011-BC51-76BBCFC95711}">
      <dgm:prSet/>
      <dgm:spPr/>
      <dgm:t>
        <a:bodyPr/>
        <a:lstStyle/>
        <a:p>
          <a:endParaRPr lang="ru-RU"/>
        </a:p>
      </dgm:t>
    </dgm:pt>
    <dgm:pt modelId="{754F3634-CEF5-44C0-853A-F0C0BEEEB252}" type="pres">
      <dgm:prSet presAssocID="{6B200B1E-B63C-40ED-971E-F604E44CB0B4}" presName="matrix" presStyleCnt="0">
        <dgm:presLayoutVars>
          <dgm:chMax val="1"/>
          <dgm:dir/>
          <dgm:resizeHandles val="exact"/>
        </dgm:presLayoutVars>
      </dgm:prSet>
      <dgm:spPr/>
    </dgm:pt>
    <dgm:pt modelId="{553B1D75-7250-4327-86CD-01A75CE06D47}" type="pres">
      <dgm:prSet presAssocID="{6B200B1E-B63C-40ED-971E-F604E44CB0B4}" presName="axisShape" presStyleLbl="bgShp" presStyleIdx="0" presStyleCnt="1" custScaleX="142623"/>
      <dgm:spPr/>
    </dgm:pt>
    <dgm:pt modelId="{492BF9FA-7C87-4277-BF8F-C3CFF1EFC5ED}" type="pres">
      <dgm:prSet presAssocID="{6B200B1E-B63C-40ED-971E-F604E44CB0B4}" presName="rect1" presStyleLbl="node1" presStyleIdx="0" presStyleCnt="4" custScaleX="191270" custLinFactNeighborX="-44385" custLinFactNeighborY="-3955">
        <dgm:presLayoutVars>
          <dgm:chMax val="0"/>
          <dgm:chPref val="0"/>
          <dgm:bulletEnabled val="1"/>
        </dgm:presLayoutVars>
      </dgm:prSet>
      <dgm:spPr/>
    </dgm:pt>
    <dgm:pt modelId="{BC48AC94-7015-457F-845E-708D3E63B48F}" type="pres">
      <dgm:prSet presAssocID="{6B200B1E-B63C-40ED-971E-F604E44CB0B4}" presName="rect2" presStyleLbl="node1" presStyleIdx="1" presStyleCnt="4" custScaleX="191927" custLinFactNeighborX="47459" custLinFactNeighborY="-3955">
        <dgm:presLayoutVars>
          <dgm:chMax val="0"/>
          <dgm:chPref val="0"/>
          <dgm:bulletEnabled val="1"/>
        </dgm:presLayoutVars>
      </dgm:prSet>
      <dgm:spPr/>
    </dgm:pt>
    <dgm:pt modelId="{80069F22-F933-45CB-B924-96CD0615A7E9}" type="pres">
      <dgm:prSet presAssocID="{6B200B1E-B63C-40ED-971E-F604E44CB0B4}" presName="rect3" presStyleLbl="node1" presStyleIdx="2" presStyleCnt="4" custScaleX="189876" custScaleY="108197" custLinFactNeighborX="-45082" custLinFactNeighborY="5594">
        <dgm:presLayoutVars>
          <dgm:chMax val="0"/>
          <dgm:chPref val="0"/>
          <dgm:bulletEnabled val="1"/>
        </dgm:presLayoutVars>
      </dgm:prSet>
      <dgm:spPr/>
    </dgm:pt>
    <dgm:pt modelId="{8067E58A-CACF-40D4-829E-89EC2F8FA183}" type="pres">
      <dgm:prSet presAssocID="{6B200B1E-B63C-40ED-971E-F604E44CB0B4}" presName="rect4" presStyleLbl="node1" presStyleIdx="3" presStyleCnt="4" custScaleX="195369" custScaleY="104917" custLinFactNeighborX="49180" custLinFactNeighborY="3954">
        <dgm:presLayoutVars>
          <dgm:chMax val="0"/>
          <dgm:chPref val="0"/>
          <dgm:bulletEnabled val="1"/>
        </dgm:presLayoutVars>
      </dgm:prSet>
      <dgm:spPr/>
    </dgm:pt>
  </dgm:ptLst>
  <dgm:cxnLst>
    <dgm:cxn modelId="{4AD15D00-9E7C-4E95-9FC6-F98FA420CBB1}" type="presOf" srcId="{573D1339-F78A-4885-9AE0-A6CE8214C608}" destId="{8067E58A-CACF-40D4-829E-89EC2F8FA183}" srcOrd="0" destOrd="0" presId="urn:microsoft.com/office/officeart/2005/8/layout/matrix2"/>
    <dgm:cxn modelId="{85380C16-C1B8-45EA-884C-29B455975DD0}" type="presOf" srcId="{E6A10768-11C2-438B-9915-B36C12827C63}" destId="{80069F22-F933-45CB-B924-96CD0615A7E9}" srcOrd="0" destOrd="0" presId="urn:microsoft.com/office/officeart/2005/8/layout/matrix2"/>
    <dgm:cxn modelId="{94948428-FC5C-4011-BC51-76BBCFC95711}" srcId="{6B200B1E-B63C-40ED-971E-F604E44CB0B4}" destId="{2BAD6E89-FA57-4185-BCA5-1418BE08E76B}" srcOrd="4" destOrd="0" parTransId="{23636466-9DD5-4633-B243-0A389C6C3C42}" sibTransId="{EA2F62B1-F87F-4533-9133-F5D86EDAC488}"/>
    <dgm:cxn modelId="{D9049A49-C8B5-4F97-8D16-2E1AE4124044}" type="presOf" srcId="{6B200B1E-B63C-40ED-971E-F604E44CB0B4}" destId="{754F3634-CEF5-44C0-853A-F0C0BEEEB252}" srcOrd="0" destOrd="0" presId="urn:microsoft.com/office/officeart/2005/8/layout/matrix2"/>
    <dgm:cxn modelId="{3D43D44E-FD7E-490A-A803-E868B9ED324A}" srcId="{6B200B1E-B63C-40ED-971E-F604E44CB0B4}" destId="{E6A10768-11C2-438B-9915-B36C12827C63}" srcOrd="2" destOrd="0" parTransId="{D2C69460-DC0E-4EAD-AB18-C4E460B8B48E}" sibTransId="{992DD675-1E8D-4889-BF6A-49AAE6B89B5C}"/>
    <dgm:cxn modelId="{8B1CDD91-9B5E-4198-9F02-B8266C37587B}" srcId="{6B200B1E-B63C-40ED-971E-F604E44CB0B4}" destId="{83ACFDB5-755F-4F68-859D-0CA5DFC63C68}" srcOrd="0" destOrd="0" parTransId="{3A765775-B5D6-4801-9721-07BAA82ED096}" sibTransId="{12C91106-6680-4B14-902F-4EAFA1631F60}"/>
    <dgm:cxn modelId="{74B340A5-3E9C-4769-972B-43B516B4A372}" srcId="{6B200B1E-B63C-40ED-971E-F604E44CB0B4}" destId="{573D1339-F78A-4885-9AE0-A6CE8214C608}" srcOrd="3" destOrd="0" parTransId="{A3C380AA-B803-4950-9B4B-E8B6A6A93D1B}" sibTransId="{CC4B4EFD-1A38-4F35-98A1-46F5776F62BE}"/>
    <dgm:cxn modelId="{DCCDD6B1-DF45-4911-BCEC-90B3303CFED8}" srcId="{6B200B1E-B63C-40ED-971E-F604E44CB0B4}" destId="{8966EE1E-09F3-4736-8483-61EAD07C553A}" srcOrd="1" destOrd="0" parTransId="{136CB6A1-0267-4C55-81AC-457561533DD2}" sibTransId="{9B6B02B2-2A35-40DA-831A-545E529019FD}"/>
    <dgm:cxn modelId="{3C4202E2-2559-4446-A36F-2BBDDA9014E8}" type="presOf" srcId="{8966EE1E-09F3-4736-8483-61EAD07C553A}" destId="{BC48AC94-7015-457F-845E-708D3E63B48F}" srcOrd="0" destOrd="0" presId="urn:microsoft.com/office/officeart/2005/8/layout/matrix2"/>
    <dgm:cxn modelId="{C2310EED-D0A0-448F-AB29-78A363D41DBC}" type="presOf" srcId="{83ACFDB5-755F-4F68-859D-0CA5DFC63C68}" destId="{492BF9FA-7C87-4277-BF8F-C3CFF1EFC5ED}" srcOrd="0" destOrd="0" presId="urn:microsoft.com/office/officeart/2005/8/layout/matrix2"/>
    <dgm:cxn modelId="{88D54DFB-74A5-4250-9540-725A85C82185}" type="presParOf" srcId="{754F3634-CEF5-44C0-853A-F0C0BEEEB252}" destId="{553B1D75-7250-4327-86CD-01A75CE06D47}" srcOrd="0" destOrd="0" presId="urn:microsoft.com/office/officeart/2005/8/layout/matrix2"/>
    <dgm:cxn modelId="{B9094312-3195-4432-8D2F-F1B532E7543F}" type="presParOf" srcId="{754F3634-CEF5-44C0-853A-F0C0BEEEB252}" destId="{492BF9FA-7C87-4277-BF8F-C3CFF1EFC5ED}" srcOrd="1" destOrd="0" presId="urn:microsoft.com/office/officeart/2005/8/layout/matrix2"/>
    <dgm:cxn modelId="{541BCEF7-9E05-4BBA-9097-515D7037BBF4}" type="presParOf" srcId="{754F3634-CEF5-44C0-853A-F0C0BEEEB252}" destId="{BC48AC94-7015-457F-845E-708D3E63B48F}" srcOrd="2" destOrd="0" presId="urn:microsoft.com/office/officeart/2005/8/layout/matrix2"/>
    <dgm:cxn modelId="{BCC344B3-F228-4CE1-8592-8F30C7F243F5}" type="presParOf" srcId="{754F3634-CEF5-44C0-853A-F0C0BEEEB252}" destId="{80069F22-F933-45CB-B924-96CD0615A7E9}" srcOrd="3" destOrd="0" presId="urn:microsoft.com/office/officeart/2005/8/layout/matrix2"/>
    <dgm:cxn modelId="{E1F383BB-0AC8-4B4D-BCC8-28963CC3ECB1}" type="presParOf" srcId="{754F3634-CEF5-44C0-853A-F0C0BEEEB252}" destId="{8067E58A-CACF-40D4-829E-89EC2F8FA18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E387CC-4411-4594-AF7C-536BC465E5AA}"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ru-RU"/>
        </a:p>
      </dgm:t>
    </dgm:pt>
    <dgm:pt modelId="{3520D41D-35D5-4AAE-8A02-408F99C92E84}">
      <dgm:prSet custT="1"/>
      <dgm:spPr/>
      <dgm:t>
        <a:bodyPr/>
        <a:lstStyle/>
        <a:p>
          <a:pPr rtl="0"/>
          <a:r>
            <a:rPr lang="kk-KZ" sz="1600" dirty="0">
              <a:latin typeface="Times New Roman" pitchFamily="18" charset="0"/>
              <a:cs typeface="Times New Roman" pitchFamily="18" charset="0"/>
            </a:rPr>
            <a:t>Мәдени өсімдіктерден биік арамшөптер;</a:t>
          </a:r>
          <a:endParaRPr lang="ru-RU" sz="1600" dirty="0">
            <a:latin typeface="Times New Roman" pitchFamily="18" charset="0"/>
            <a:cs typeface="Times New Roman" pitchFamily="18" charset="0"/>
          </a:endParaRPr>
        </a:p>
      </dgm:t>
    </dgm:pt>
    <dgm:pt modelId="{EA964B0F-B2BB-4B02-8B66-BD1BC1832F87}" type="parTrans" cxnId="{E0D86BF9-64B7-42FD-8160-3E9DD25C425A}">
      <dgm:prSet/>
      <dgm:spPr/>
      <dgm:t>
        <a:bodyPr/>
        <a:lstStyle/>
        <a:p>
          <a:endParaRPr lang="ru-RU"/>
        </a:p>
      </dgm:t>
    </dgm:pt>
    <dgm:pt modelId="{C5DE024E-2D09-4D4F-90B4-0539696A90A3}" type="sibTrans" cxnId="{E0D86BF9-64B7-42FD-8160-3E9DD25C425A}">
      <dgm:prSet/>
      <dgm:spPr/>
      <dgm:t>
        <a:bodyPr/>
        <a:lstStyle/>
        <a:p>
          <a:endParaRPr lang="ru-RU"/>
        </a:p>
      </dgm:t>
    </dgm:pt>
    <dgm:pt modelId="{BA2337FD-C9DF-4A66-BBC0-9846931A6757}">
      <dgm:prSet custT="1"/>
      <dgm:spPr/>
      <dgm:t>
        <a:bodyPr/>
        <a:lstStyle/>
        <a:p>
          <a:pPr rtl="0"/>
          <a:r>
            <a:rPr lang="kk-KZ" sz="1600" dirty="0">
              <a:latin typeface="Times New Roman" pitchFamily="18" charset="0"/>
              <a:cs typeface="Times New Roman" pitchFamily="18" charset="0"/>
            </a:rPr>
            <a:t>Мәдени өсімдіктер және онымен биіктігі бірдей арамшөптер;</a:t>
          </a:r>
          <a:endParaRPr lang="ru-RU" sz="1600" dirty="0">
            <a:latin typeface="Times New Roman" pitchFamily="18" charset="0"/>
            <a:cs typeface="Times New Roman" pitchFamily="18" charset="0"/>
          </a:endParaRPr>
        </a:p>
      </dgm:t>
    </dgm:pt>
    <dgm:pt modelId="{92F7F671-B119-4F67-98B4-3A393308A1EC}" type="parTrans" cxnId="{7D812762-64CA-4369-ADA0-D4E6DFF44671}">
      <dgm:prSet/>
      <dgm:spPr/>
      <dgm:t>
        <a:bodyPr/>
        <a:lstStyle/>
        <a:p>
          <a:endParaRPr lang="ru-RU"/>
        </a:p>
      </dgm:t>
    </dgm:pt>
    <dgm:pt modelId="{6131B001-1F80-4496-8598-28181E9FAB8A}" type="sibTrans" cxnId="{7D812762-64CA-4369-ADA0-D4E6DFF44671}">
      <dgm:prSet/>
      <dgm:spPr/>
      <dgm:t>
        <a:bodyPr/>
        <a:lstStyle/>
        <a:p>
          <a:endParaRPr lang="ru-RU"/>
        </a:p>
      </dgm:t>
    </dgm:pt>
    <dgm:pt modelId="{5EAA9E48-8564-4C96-B4DA-5437EB1FE172}">
      <dgm:prSet custT="1"/>
      <dgm:spPr/>
      <dgm:t>
        <a:bodyPr/>
        <a:lstStyle/>
        <a:p>
          <a:pPr rtl="0"/>
          <a:r>
            <a:rPr lang="kk-KZ" sz="1600" dirty="0">
              <a:latin typeface="Times New Roman" pitchFamily="18" charset="0"/>
              <a:cs typeface="Times New Roman" pitchFamily="18" charset="0"/>
            </a:rPr>
            <a:t>Мәдени өсімдіктер биіктігінің жарытысынан төмен арамшөптер;</a:t>
          </a:r>
          <a:endParaRPr lang="ru-RU" sz="1600" dirty="0">
            <a:latin typeface="Times New Roman" pitchFamily="18" charset="0"/>
            <a:cs typeface="Times New Roman" pitchFamily="18" charset="0"/>
          </a:endParaRPr>
        </a:p>
      </dgm:t>
    </dgm:pt>
    <dgm:pt modelId="{F2CEC3DE-33FF-4B46-A40D-7AB0AD1A0F9F}" type="parTrans" cxnId="{5D82D52E-C6B3-44A1-8B34-49E2437C8E4D}">
      <dgm:prSet/>
      <dgm:spPr/>
      <dgm:t>
        <a:bodyPr/>
        <a:lstStyle/>
        <a:p>
          <a:endParaRPr lang="ru-RU"/>
        </a:p>
      </dgm:t>
    </dgm:pt>
    <dgm:pt modelId="{EE7F6DFA-9CE0-4E54-95EF-DB6D52BFE0F2}" type="sibTrans" cxnId="{5D82D52E-C6B3-44A1-8B34-49E2437C8E4D}">
      <dgm:prSet/>
      <dgm:spPr/>
      <dgm:t>
        <a:bodyPr/>
        <a:lstStyle/>
        <a:p>
          <a:endParaRPr lang="ru-RU"/>
        </a:p>
      </dgm:t>
    </dgm:pt>
    <dgm:pt modelId="{9A7B635D-219F-4C26-AF10-C2AB1BED5347}">
      <dgm:prSet custT="1"/>
      <dgm:spPr/>
      <dgm:t>
        <a:bodyPr/>
        <a:lstStyle/>
        <a:p>
          <a:pPr rtl="0"/>
          <a:r>
            <a:rPr lang="kk-KZ" sz="1600" dirty="0">
              <a:latin typeface="Times New Roman" pitchFamily="18" charset="0"/>
              <a:cs typeface="Times New Roman" pitchFamily="18" charset="0"/>
            </a:rPr>
            <a:t>Аласа және жер бетінде төселіп жататын арамшөптер.</a:t>
          </a:r>
          <a:endParaRPr lang="ru-RU" sz="1600" dirty="0">
            <a:latin typeface="Times New Roman" pitchFamily="18" charset="0"/>
            <a:cs typeface="Times New Roman" pitchFamily="18" charset="0"/>
          </a:endParaRPr>
        </a:p>
      </dgm:t>
    </dgm:pt>
    <dgm:pt modelId="{93BC2BF9-4C24-47A1-971A-EF18E23EEEAA}" type="parTrans" cxnId="{EDB28200-DF9A-4C15-BFAE-E80C6B5E914E}">
      <dgm:prSet/>
      <dgm:spPr/>
      <dgm:t>
        <a:bodyPr/>
        <a:lstStyle/>
        <a:p>
          <a:endParaRPr lang="ru-RU"/>
        </a:p>
      </dgm:t>
    </dgm:pt>
    <dgm:pt modelId="{3D0569A2-1493-41A0-BC76-D3054B15056F}" type="sibTrans" cxnId="{EDB28200-DF9A-4C15-BFAE-E80C6B5E914E}">
      <dgm:prSet/>
      <dgm:spPr/>
      <dgm:t>
        <a:bodyPr/>
        <a:lstStyle/>
        <a:p>
          <a:endParaRPr lang="ru-RU"/>
        </a:p>
      </dgm:t>
    </dgm:pt>
    <dgm:pt modelId="{2C7FF036-6821-4EB4-88FB-FC9584734636}" type="pres">
      <dgm:prSet presAssocID="{8BE387CC-4411-4594-AF7C-536BC465E5AA}" presName="compositeShape" presStyleCnt="0">
        <dgm:presLayoutVars>
          <dgm:dir/>
          <dgm:resizeHandles/>
        </dgm:presLayoutVars>
      </dgm:prSet>
      <dgm:spPr/>
    </dgm:pt>
    <dgm:pt modelId="{60A3C925-3958-449A-A2B0-FE7EEEB50EB3}" type="pres">
      <dgm:prSet presAssocID="{8BE387CC-4411-4594-AF7C-536BC465E5AA}" presName="pyramid" presStyleLbl="node1" presStyleIdx="0" presStyleCnt="1"/>
      <dgm:spPr/>
    </dgm:pt>
    <dgm:pt modelId="{5E0E8D9B-59D6-4A1C-84BC-761161E4E59F}" type="pres">
      <dgm:prSet presAssocID="{8BE387CC-4411-4594-AF7C-536BC465E5AA}" presName="theList" presStyleCnt="0"/>
      <dgm:spPr/>
    </dgm:pt>
    <dgm:pt modelId="{3D4127B0-F7D2-4453-A8C4-3BE004C64755}" type="pres">
      <dgm:prSet presAssocID="{3520D41D-35D5-4AAE-8A02-408F99C92E84}" presName="aNode" presStyleLbl="fgAcc1" presStyleIdx="0" presStyleCnt="4">
        <dgm:presLayoutVars>
          <dgm:bulletEnabled val="1"/>
        </dgm:presLayoutVars>
      </dgm:prSet>
      <dgm:spPr/>
    </dgm:pt>
    <dgm:pt modelId="{6E9001C4-3E6B-437A-A102-4199AA052D51}" type="pres">
      <dgm:prSet presAssocID="{3520D41D-35D5-4AAE-8A02-408F99C92E84}" presName="aSpace" presStyleCnt="0"/>
      <dgm:spPr/>
    </dgm:pt>
    <dgm:pt modelId="{65F85E9A-A0D2-4A18-9A4A-5FC28C0D6743}" type="pres">
      <dgm:prSet presAssocID="{BA2337FD-C9DF-4A66-BBC0-9846931A6757}" presName="aNode" presStyleLbl="fgAcc1" presStyleIdx="1" presStyleCnt="4">
        <dgm:presLayoutVars>
          <dgm:bulletEnabled val="1"/>
        </dgm:presLayoutVars>
      </dgm:prSet>
      <dgm:spPr/>
    </dgm:pt>
    <dgm:pt modelId="{672394CE-0CB4-44BA-9AD7-0D3C078FE694}" type="pres">
      <dgm:prSet presAssocID="{BA2337FD-C9DF-4A66-BBC0-9846931A6757}" presName="aSpace" presStyleCnt="0"/>
      <dgm:spPr/>
    </dgm:pt>
    <dgm:pt modelId="{C2AEA836-0998-4AD1-84C0-D8B3AD624DA4}" type="pres">
      <dgm:prSet presAssocID="{5EAA9E48-8564-4C96-B4DA-5437EB1FE172}" presName="aNode" presStyleLbl="fgAcc1" presStyleIdx="2" presStyleCnt="4">
        <dgm:presLayoutVars>
          <dgm:bulletEnabled val="1"/>
        </dgm:presLayoutVars>
      </dgm:prSet>
      <dgm:spPr/>
    </dgm:pt>
    <dgm:pt modelId="{38D41529-3FB8-450D-AEB7-7F15B1C87288}" type="pres">
      <dgm:prSet presAssocID="{5EAA9E48-8564-4C96-B4DA-5437EB1FE172}" presName="aSpace" presStyleCnt="0"/>
      <dgm:spPr/>
    </dgm:pt>
    <dgm:pt modelId="{A1AFA9EC-4F6D-4DA2-A4B1-CAFC38E5ABEA}" type="pres">
      <dgm:prSet presAssocID="{9A7B635D-219F-4C26-AF10-C2AB1BED5347}" presName="aNode" presStyleLbl="fgAcc1" presStyleIdx="3" presStyleCnt="4">
        <dgm:presLayoutVars>
          <dgm:bulletEnabled val="1"/>
        </dgm:presLayoutVars>
      </dgm:prSet>
      <dgm:spPr/>
    </dgm:pt>
    <dgm:pt modelId="{F0765D0C-71F2-4F4D-B4E3-D4B468B1B982}" type="pres">
      <dgm:prSet presAssocID="{9A7B635D-219F-4C26-AF10-C2AB1BED5347}" presName="aSpace" presStyleCnt="0"/>
      <dgm:spPr/>
    </dgm:pt>
  </dgm:ptLst>
  <dgm:cxnLst>
    <dgm:cxn modelId="{EDB28200-DF9A-4C15-BFAE-E80C6B5E914E}" srcId="{8BE387CC-4411-4594-AF7C-536BC465E5AA}" destId="{9A7B635D-219F-4C26-AF10-C2AB1BED5347}" srcOrd="3" destOrd="0" parTransId="{93BC2BF9-4C24-47A1-971A-EF18E23EEEAA}" sibTransId="{3D0569A2-1493-41A0-BC76-D3054B15056F}"/>
    <dgm:cxn modelId="{5D82D52E-C6B3-44A1-8B34-49E2437C8E4D}" srcId="{8BE387CC-4411-4594-AF7C-536BC465E5AA}" destId="{5EAA9E48-8564-4C96-B4DA-5437EB1FE172}" srcOrd="2" destOrd="0" parTransId="{F2CEC3DE-33FF-4B46-A40D-7AB0AD1A0F9F}" sibTransId="{EE7F6DFA-9CE0-4E54-95EF-DB6D52BFE0F2}"/>
    <dgm:cxn modelId="{B8382E36-2D94-4735-9474-3DC090E6F9EC}" type="presOf" srcId="{BA2337FD-C9DF-4A66-BBC0-9846931A6757}" destId="{65F85E9A-A0D2-4A18-9A4A-5FC28C0D6743}" srcOrd="0" destOrd="0" presId="urn:microsoft.com/office/officeart/2005/8/layout/pyramid2"/>
    <dgm:cxn modelId="{7D812762-64CA-4369-ADA0-D4E6DFF44671}" srcId="{8BE387CC-4411-4594-AF7C-536BC465E5AA}" destId="{BA2337FD-C9DF-4A66-BBC0-9846931A6757}" srcOrd="1" destOrd="0" parTransId="{92F7F671-B119-4F67-98B4-3A393308A1EC}" sibTransId="{6131B001-1F80-4496-8598-28181E9FAB8A}"/>
    <dgm:cxn modelId="{117B1566-8E84-4437-B908-8BA5A7D9BF59}" type="presOf" srcId="{3520D41D-35D5-4AAE-8A02-408F99C92E84}" destId="{3D4127B0-F7D2-4453-A8C4-3BE004C64755}" srcOrd="0" destOrd="0" presId="urn:microsoft.com/office/officeart/2005/8/layout/pyramid2"/>
    <dgm:cxn modelId="{FAABCD78-5BB5-4468-91CC-1AF55FB6629C}" type="presOf" srcId="{5EAA9E48-8564-4C96-B4DA-5437EB1FE172}" destId="{C2AEA836-0998-4AD1-84C0-D8B3AD624DA4}" srcOrd="0" destOrd="0" presId="urn:microsoft.com/office/officeart/2005/8/layout/pyramid2"/>
    <dgm:cxn modelId="{2FBCF58F-CCF6-4630-BE88-0E3FF75E9F1F}" type="presOf" srcId="{9A7B635D-219F-4C26-AF10-C2AB1BED5347}" destId="{A1AFA9EC-4F6D-4DA2-A4B1-CAFC38E5ABEA}" srcOrd="0" destOrd="0" presId="urn:microsoft.com/office/officeart/2005/8/layout/pyramid2"/>
    <dgm:cxn modelId="{E88AE8BF-DB74-4AB9-9A8B-5F5ACFD102B0}" type="presOf" srcId="{8BE387CC-4411-4594-AF7C-536BC465E5AA}" destId="{2C7FF036-6821-4EB4-88FB-FC9584734636}" srcOrd="0" destOrd="0" presId="urn:microsoft.com/office/officeart/2005/8/layout/pyramid2"/>
    <dgm:cxn modelId="{E0D86BF9-64B7-42FD-8160-3E9DD25C425A}" srcId="{8BE387CC-4411-4594-AF7C-536BC465E5AA}" destId="{3520D41D-35D5-4AAE-8A02-408F99C92E84}" srcOrd="0" destOrd="0" parTransId="{EA964B0F-B2BB-4B02-8B66-BD1BC1832F87}" sibTransId="{C5DE024E-2D09-4D4F-90B4-0539696A90A3}"/>
    <dgm:cxn modelId="{6BA5F2FA-06AD-4A34-94EE-F4E19D4D3EAA}" type="presParOf" srcId="{2C7FF036-6821-4EB4-88FB-FC9584734636}" destId="{60A3C925-3958-449A-A2B0-FE7EEEB50EB3}" srcOrd="0" destOrd="0" presId="urn:microsoft.com/office/officeart/2005/8/layout/pyramid2"/>
    <dgm:cxn modelId="{573D576A-CB0F-4853-8012-B9CD8DFAFF1B}" type="presParOf" srcId="{2C7FF036-6821-4EB4-88FB-FC9584734636}" destId="{5E0E8D9B-59D6-4A1C-84BC-761161E4E59F}" srcOrd="1" destOrd="0" presId="urn:microsoft.com/office/officeart/2005/8/layout/pyramid2"/>
    <dgm:cxn modelId="{92B7547A-BDD6-4345-94FF-C872CAC1DBCC}" type="presParOf" srcId="{5E0E8D9B-59D6-4A1C-84BC-761161E4E59F}" destId="{3D4127B0-F7D2-4453-A8C4-3BE004C64755}" srcOrd="0" destOrd="0" presId="urn:microsoft.com/office/officeart/2005/8/layout/pyramid2"/>
    <dgm:cxn modelId="{A332D5D5-C824-4CC8-BA43-A28EE968209A}" type="presParOf" srcId="{5E0E8D9B-59D6-4A1C-84BC-761161E4E59F}" destId="{6E9001C4-3E6B-437A-A102-4199AA052D51}" srcOrd="1" destOrd="0" presId="urn:microsoft.com/office/officeart/2005/8/layout/pyramid2"/>
    <dgm:cxn modelId="{EFD2839C-93CC-4AE4-BC99-1B54374B7C2A}" type="presParOf" srcId="{5E0E8D9B-59D6-4A1C-84BC-761161E4E59F}" destId="{65F85E9A-A0D2-4A18-9A4A-5FC28C0D6743}" srcOrd="2" destOrd="0" presId="urn:microsoft.com/office/officeart/2005/8/layout/pyramid2"/>
    <dgm:cxn modelId="{1B15F93A-E1A3-4081-8842-D5CAECEA102B}" type="presParOf" srcId="{5E0E8D9B-59D6-4A1C-84BC-761161E4E59F}" destId="{672394CE-0CB4-44BA-9AD7-0D3C078FE694}" srcOrd="3" destOrd="0" presId="urn:microsoft.com/office/officeart/2005/8/layout/pyramid2"/>
    <dgm:cxn modelId="{FC9DECCE-956E-43E6-B8C3-C1FDB4503B93}" type="presParOf" srcId="{5E0E8D9B-59D6-4A1C-84BC-761161E4E59F}" destId="{C2AEA836-0998-4AD1-84C0-D8B3AD624DA4}" srcOrd="4" destOrd="0" presId="urn:microsoft.com/office/officeart/2005/8/layout/pyramid2"/>
    <dgm:cxn modelId="{4324427A-F82D-4E12-A683-2FEA58467BCE}" type="presParOf" srcId="{5E0E8D9B-59D6-4A1C-84BC-761161E4E59F}" destId="{38D41529-3FB8-450D-AEB7-7F15B1C87288}" srcOrd="5" destOrd="0" presId="urn:microsoft.com/office/officeart/2005/8/layout/pyramid2"/>
    <dgm:cxn modelId="{79188695-C64A-42F5-B77C-2983FAF71EFB}" type="presParOf" srcId="{5E0E8D9B-59D6-4A1C-84BC-761161E4E59F}" destId="{A1AFA9EC-4F6D-4DA2-A4B1-CAFC38E5ABEA}" srcOrd="6" destOrd="0" presId="urn:microsoft.com/office/officeart/2005/8/layout/pyramid2"/>
    <dgm:cxn modelId="{B2245BF4-8F58-48DE-A578-9A499465D9F6}" type="presParOf" srcId="{5E0E8D9B-59D6-4A1C-84BC-761161E4E59F}" destId="{F0765D0C-71F2-4F4D-B4E3-D4B468B1B98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60035-2E58-4CF4-8275-32687FD30E71}">
      <dsp:nvSpPr>
        <dsp:cNvPr id="0" name=""/>
        <dsp:cNvSpPr/>
      </dsp:nvSpPr>
      <dsp:spPr>
        <a:xfrm>
          <a:off x="0" y="1238175"/>
          <a:ext cx="3667124" cy="22002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rtl="0">
            <a:lnSpc>
              <a:spcPct val="90000"/>
            </a:lnSpc>
            <a:spcBef>
              <a:spcPct val="0"/>
            </a:spcBef>
            <a:spcAft>
              <a:spcPct val="35000"/>
            </a:spcAft>
            <a:buNone/>
          </a:pPr>
          <a:r>
            <a:rPr lang="kk-KZ" sz="1700" kern="1200" dirty="0">
              <a:latin typeface="Times New Roman" pitchFamily="18" charset="0"/>
              <a:cs typeface="Times New Roman" pitchFamily="18" charset="0"/>
            </a:rPr>
            <a:t>Структура құрамның  (состав) синонимі ретінде (түрлік структура, популяциялық структура, биоморфтық структура және т.б.). бұл құрамның кең мағынадағы сипаттамасы болып табылады. Сондықтан құрам туралы түсінікті структура ұғымымен алмастырудың қажеті жоқ</a:t>
          </a:r>
          <a:endParaRPr lang="ru-RU" sz="1700" kern="1200" dirty="0">
            <a:latin typeface="Times New Roman" pitchFamily="18" charset="0"/>
            <a:cs typeface="Times New Roman" pitchFamily="18" charset="0"/>
          </a:endParaRPr>
        </a:p>
      </dsp:txBody>
      <dsp:txXfrm>
        <a:off x="0" y="1238175"/>
        <a:ext cx="3667124" cy="2200274"/>
      </dsp:txXfrm>
    </dsp:sp>
    <dsp:sp modelId="{E89ED0A9-3A62-452C-8CEC-7941CCCA2159}">
      <dsp:nvSpPr>
        <dsp:cNvPr id="0" name=""/>
        <dsp:cNvSpPr/>
      </dsp:nvSpPr>
      <dsp:spPr>
        <a:xfrm>
          <a:off x="4033836" y="1238175"/>
          <a:ext cx="3667124" cy="2200274"/>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rtl="0">
            <a:lnSpc>
              <a:spcPct val="90000"/>
            </a:lnSpc>
            <a:spcBef>
              <a:spcPct val="0"/>
            </a:spcBef>
            <a:spcAft>
              <a:spcPct val="35000"/>
            </a:spcAft>
            <a:buNone/>
          </a:pPr>
          <a:r>
            <a:rPr lang="kk-KZ" sz="1700" kern="1200" dirty="0">
              <a:latin typeface="Times New Roman" pitchFamily="18" charset="0"/>
              <a:cs typeface="Times New Roman" pitchFamily="18" charset="0"/>
            </a:rPr>
            <a:t>Структура құрылымның (строение) синонимі ретінде. Фитоценоздарда экологиялық және кеңістік жағдайларына қарай бір-бірінен ажыратылатын бөлшектердің бар екендігіне байланысты геоботаниктер текстураны осы түсінуді қолдайды.</a:t>
          </a:r>
          <a:endParaRPr lang="ru-RU" sz="1700" kern="1200" dirty="0">
            <a:latin typeface="Times New Roman" pitchFamily="18" charset="0"/>
            <a:cs typeface="Times New Roman" pitchFamily="18" charset="0"/>
          </a:endParaRPr>
        </a:p>
      </dsp:txBody>
      <dsp:txXfrm>
        <a:off x="4033836" y="1238175"/>
        <a:ext cx="3667124" cy="2200274"/>
      </dsp:txXfrm>
    </dsp:sp>
    <dsp:sp modelId="{3BA91969-6A33-43AF-8AB9-B05CE19F40F6}">
      <dsp:nvSpPr>
        <dsp:cNvPr id="0" name=""/>
        <dsp:cNvSpPr/>
      </dsp:nvSpPr>
      <dsp:spPr>
        <a:xfrm>
          <a:off x="8067673" y="1238175"/>
          <a:ext cx="3667124" cy="2200274"/>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rtl="0">
            <a:lnSpc>
              <a:spcPct val="90000"/>
            </a:lnSpc>
            <a:spcBef>
              <a:spcPct val="0"/>
            </a:spcBef>
            <a:spcAft>
              <a:spcPct val="35000"/>
            </a:spcAft>
            <a:buNone/>
          </a:pPr>
          <a:r>
            <a:rPr lang="kk-KZ" sz="1700" kern="1200" dirty="0">
              <a:latin typeface="Times New Roman" pitchFamily="18" charset="0"/>
              <a:cs typeface="Times New Roman" pitchFamily="18" charset="0"/>
            </a:rPr>
            <a:t>Структура байланыстар жиынтығы ретінде. Қарым-қатынастың жиынтығы биоценоздың маңызды ерекшелігі деп санап, зоологтар – биоценологтар осы көзқарасты қолдайды. </a:t>
          </a:r>
          <a:endParaRPr lang="ru-RU" sz="1700" kern="1200" dirty="0">
            <a:latin typeface="Times New Roman" pitchFamily="18" charset="0"/>
            <a:cs typeface="Times New Roman" pitchFamily="18" charset="0"/>
          </a:endParaRPr>
        </a:p>
      </dsp:txBody>
      <dsp:txXfrm>
        <a:off x="8067673" y="1238175"/>
        <a:ext cx="3667124" cy="2200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AD852-B092-45B2-88F5-A52C20DA5E67}">
      <dsp:nvSpPr>
        <dsp:cNvPr id="0" name=""/>
        <dsp:cNvSpPr/>
      </dsp:nvSpPr>
      <dsp:spPr>
        <a:xfrm>
          <a:off x="1925865" y="0"/>
          <a:ext cx="4699549" cy="4699549"/>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50FF2-E8C6-454A-B718-606094A6639E}">
      <dsp:nvSpPr>
        <dsp:cNvPr id="0" name=""/>
        <dsp:cNvSpPr/>
      </dsp:nvSpPr>
      <dsp:spPr>
        <a:xfrm>
          <a:off x="4275640" y="470413"/>
          <a:ext cx="3054706" cy="66821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жер үстіндегі және жер астындағы ярустылық </a:t>
          </a:r>
        </a:p>
      </dsp:txBody>
      <dsp:txXfrm>
        <a:off x="4308260" y="503033"/>
        <a:ext cx="2989466" cy="602977"/>
      </dsp:txXfrm>
    </dsp:sp>
    <dsp:sp modelId="{EF19191B-EE55-40B7-A3D4-F8C993A24A9C}">
      <dsp:nvSpPr>
        <dsp:cNvPr id="0" name=""/>
        <dsp:cNvSpPr/>
      </dsp:nvSpPr>
      <dsp:spPr>
        <a:xfrm>
          <a:off x="4275640" y="1222158"/>
          <a:ext cx="3054706" cy="668217"/>
        </a:xfrm>
        <a:prstGeom prst="round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фитоценоздың теңбілдігі </a:t>
          </a:r>
        </a:p>
      </dsp:txBody>
      <dsp:txXfrm>
        <a:off x="4308260" y="1254778"/>
        <a:ext cx="2989466" cy="602977"/>
      </dsp:txXfrm>
    </dsp:sp>
    <dsp:sp modelId="{8799ADE9-9DFA-4226-B9E9-3A5D89EBB6C7}">
      <dsp:nvSpPr>
        <dsp:cNvPr id="0" name=""/>
        <dsp:cNvSpPr/>
      </dsp:nvSpPr>
      <dsp:spPr>
        <a:xfrm>
          <a:off x="4275640" y="1973902"/>
          <a:ext cx="3054706" cy="668217"/>
        </a:xfrm>
        <a:prstGeom prst="round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синузиялылығы </a:t>
          </a:r>
        </a:p>
      </dsp:txBody>
      <dsp:txXfrm>
        <a:off x="4308260" y="2006522"/>
        <a:ext cx="2989466" cy="602977"/>
      </dsp:txXfrm>
    </dsp:sp>
    <dsp:sp modelId="{BCAE14B0-B8AD-44EA-A24F-A21A33D32C5A}">
      <dsp:nvSpPr>
        <dsp:cNvPr id="0" name=""/>
        <dsp:cNvSpPr/>
      </dsp:nvSpPr>
      <dsp:spPr>
        <a:xfrm>
          <a:off x="4275640" y="2725646"/>
          <a:ext cx="3054706" cy="668217"/>
        </a:xfrm>
        <a:prstGeom prst="round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консортивтігі</a:t>
          </a:r>
          <a:endParaRPr lang="ru-RU" sz="1400" kern="1200" dirty="0">
            <a:latin typeface="Times New Roman" pitchFamily="18" charset="0"/>
            <a:cs typeface="Times New Roman" pitchFamily="18" charset="0"/>
          </a:endParaRPr>
        </a:p>
      </dsp:txBody>
      <dsp:txXfrm>
        <a:off x="4308260" y="2758266"/>
        <a:ext cx="2989466" cy="602977"/>
      </dsp:txXfrm>
    </dsp:sp>
    <dsp:sp modelId="{F5644AF4-DFD5-443C-AFC0-AB17338C619B}">
      <dsp:nvSpPr>
        <dsp:cNvPr id="0" name=""/>
        <dsp:cNvSpPr/>
      </dsp:nvSpPr>
      <dsp:spPr>
        <a:xfrm>
          <a:off x="4275640" y="3477390"/>
          <a:ext cx="3054706" cy="668217"/>
        </a:xfrm>
        <a:prstGeom prst="round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уақытқа байланысты фенологиялық фазалар және аспекттерінің алмасуы</a:t>
          </a:r>
          <a:endParaRPr lang="ru-RU" sz="1400" kern="1200" dirty="0">
            <a:latin typeface="Times New Roman" pitchFamily="18" charset="0"/>
            <a:cs typeface="Times New Roman" pitchFamily="18" charset="0"/>
          </a:endParaRPr>
        </a:p>
      </dsp:txBody>
      <dsp:txXfrm>
        <a:off x="4308260" y="3510010"/>
        <a:ext cx="2989466" cy="602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397F5-BC9B-4687-B986-F5793B03E0F9}">
      <dsp:nvSpPr>
        <dsp:cNvPr id="0" name=""/>
        <dsp:cNvSpPr/>
      </dsp:nvSpPr>
      <dsp:spPr>
        <a:xfrm>
          <a:off x="0" y="52980"/>
          <a:ext cx="7780366" cy="77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kk-KZ" sz="2000" kern="1200" dirty="0">
              <a:latin typeface="Times New Roman" pitchFamily="18" charset="0"/>
              <a:cs typeface="Times New Roman" pitchFamily="18" charset="0"/>
            </a:rPr>
            <a:t>Фитоценоздың морфологиялық (кеңістіктегі) структурасы (синморфология);</a:t>
          </a:r>
          <a:endParaRPr lang="ru-RU" sz="2000" kern="1200" dirty="0">
            <a:latin typeface="Times New Roman" pitchFamily="18" charset="0"/>
            <a:cs typeface="Times New Roman" pitchFamily="18" charset="0"/>
          </a:endParaRPr>
        </a:p>
      </dsp:txBody>
      <dsp:txXfrm>
        <a:off x="37696" y="90676"/>
        <a:ext cx="7704974" cy="696808"/>
      </dsp:txXfrm>
    </dsp:sp>
    <dsp:sp modelId="{5DFFA668-8B09-4089-B8A1-C0112143B797}">
      <dsp:nvSpPr>
        <dsp:cNvPr id="0" name=""/>
        <dsp:cNvSpPr/>
      </dsp:nvSpPr>
      <dsp:spPr>
        <a:xfrm>
          <a:off x="0" y="882780"/>
          <a:ext cx="7780366" cy="772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kk-KZ" sz="2000" kern="1200" dirty="0">
              <a:latin typeface="Times New Roman" pitchFamily="18" charset="0"/>
              <a:cs typeface="Times New Roman" pitchFamily="18" charset="0"/>
            </a:rPr>
            <a:t>Фитоценоздың хронологиялық структурасы (фитоценоздың өзгергіштігі);</a:t>
          </a:r>
          <a:endParaRPr lang="ru-RU" sz="2000" kern="1200" dirty="0">
            <a:latin typeface="Times New Roman" pitchFamily="18" charset="0"/>
            <a:cs typeface="Times New Roman" pitchFamily="18" charset="0"/>
          </a:endParaRPr>
        </a:p>
      </dsp:txBody>
      <dsp:txXfrm>
        <a:off x="37696" y="920476"/>
        <a:ext cx="7704974" cy="696808"/>
      </dsp:txXfrm>
    </dsp:sp>
    <dsp:sp modelId="{76AD1864-31B9-43C0-BBD4-E922BC626A73}">
      <dsp:nvSpPr>
        <dsp:cNvPr id="0" name=""/>
        <dsp:cNvSpPr/>
      </dsp:nvSpPr>
      <dsp:spPr>
        <a:xfrm>
          <a:off x="0" y="1712580"/>
          <a:ext cx="7780366" cy="772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kk-KZ" sz="2000" kern="1200" dirty="0">
              <a:latin typeface="Times New Roman" pitchFamily="18" charset="0"/>
              <a:cs typeface="Times New Roman" pitchFamily="18" charset="0"/>
            </a:rPr>
            <a:t>Фитоценоздың эколого-биологиялық структурасы (бұл ұғымды Голубев енгізді);</a:t>
          </a:r>
          <a:endParaRPr lang="ru-RU" sz="2000" kern="1200" dirty="0">
            <a:latin typeface="Times New Roman" pitchFamily="18" charset="0"/>
            <a:cs typeface="Times New Roman" pitchFamily="18" charset="0"/>
          </a:endParaRPr>
        </a:p>
      </dsp:txBody>
      <dsp:txXfrm>
        <a:off x="37696" y="1750276"/>
        <a:ext cx="7704974" cy="696808"/>
      </dsp:txXfrm>
    </dsp:sp>
    <dsp:sp modelId="{8EF08BFD-6E06-4867-BF75-89CAABC2959C}">
      <dsp:nvSpPr>
        <dsp:cNvPr id="0" name=""/>
        <dsp:cNvSpPr/>
      </dsp:nvSpPr>
      <dsp:spPr>
        <a:xfrm>
          <a:off x="0" y="2542380"/>
          <a:ext cx="7780366" cy="772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kk-KZ" sz="2000" kern="1200" dirty="0">
              <a:latin typeface="Times New Roman" pitchFamily="18" charset="0"/>
              <a:cs typeface="Times New Roman" pitchFamily="18" charset="0"/>
            </a:rPr>
            <a:t>Фитоценоздың функционалдық (ұғымның авторы Мазинг) структурасы;</a:t>
          </a:r>
          <a:endParaRPr lang="ru-RU" sz="2000" kern="1200" dirty="0">
            <a:latin typeface="Times New Roman" pitchFamily="18" charset="0"/>
            <a:cs typeface="Times New Roman" pitchFamily="18" charset="0"/>
          </a:endParaRPr>
        </a:p>
      </dsp:txBody>
      <dsp:txXfrm>
        <a:off x="37696" y="2580076"/>
        <a:ext cx="7704974" cy="696808"/>
      </dsp:txXfrm>
    </dsp:sp>
    <dsp:sp modelId="{F5A41C16-6FF4-414B-ABDD-1928DA32F21D}">
      <dsp:nvSpPr>
        <dsp:cNvPr id="0" name=""/>
        <dsp:cNvSpPr/>
      </dsp:nvSpPr>
      <dsp:spPr>
        <a:xfrm>
          <a:off x="0" y="3372180"/>
          <a:ext cx="7780366" cy="7722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kk-KZ" sz="2000" kern="1200" dirty="0">
              <a:latin typeface="Times New Roman" pitchFamily="18" charset="0"/>
              <a:cs typeface="Times New Roman" pitchFamily="18" charset="0"/>
            </a:rPr>
            <a:t>Фитоценоздың конституциялық структурасы (бұл ұғымды Работнов енгізген).</a:t>
          </a:r>
          <a:endParaRPr lang="ru-RU" sz="2000" kern="1200" dirty="0">
            <a:latin typeface="Times New Roman" pitchFamily="18" charset="0"/>
            <a:cs typeface="Times New Roman" pitchFamily="18" charset="0"/>
          </a:endParaRPr>
        </a:p>
      </dsp:txBody>
      <dsp:txXfrm>
        <a:off x="37696" y="3409876"/>
        <a:ext cx="7704974" cy="696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7294A-E6A1-40C0-BD6E-BFD56DADC12B}">
      <dsp:nvSpPr>
        <dsp:cNvPr id="0" name=""/>
        <dsp:cNvSpPr/>
      </dsp:nvSpPr>
      <dsp:spPr>
        <a:xfrm>
          <a:off x="1339" y="2105182"/>
          <a:ext cx="1576089" cy="157608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737" tIns="17780" rIns="86737" bIns="1778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Биіктігі жағынан бірінші ағаштар (15-20 метр және одан да биік);</a:t>
          </a:r>
          <a:endParaRPr lang="ru-RU" sz="1400" kern="1200" dirty="0">
            <a:latin typeface="Times New Roman" pitchFamily="18" charset="0"/>
            <a:cs typeface="Times New Roman" pitchFamily="18" charset="0"/>
          </a:endParaRPr>
        </a:p>
      </dsp:txBody>
      <dsp:txXfrm>
        <a:off x="232152" y="2335995"/>
        <a:ext cx="1114463" cy="1114463"/>
      </dsp:txXfrm>
    </dsp:sp>
    <dsp:sp modelId="{895DD84A-34B0-473D-9838-C013A114E8FF}">
      <dsp:nvSpPr>
        <dsp:cNvPr id="0" name=""/>
        <dsp:cNvSpPr/>
      </dsp:nvSpPr>
      <dsp:spPr>
        <a:xfrm>
          <a:off x="1262211" y="2105182"/>
          <a:ext cx="1576089" cy="157608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737" tIns="17780" rIns="86737" bIns="1778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Биіктігі жағынан екінші ағаштар (6-15 метр);</a:t>
          </a:r>
          <a:endParaRPr lang="ru-RU" sz="1400" kern="1200" dirty="0">
            <a:latin typeface="Times New Roman" pitchFamily="18" charset="0"/>
            <a:cs typeface="Times New Roman" pitchFamily="18" charset="0"/>
          </a:endParaRPr>
        </a:p>
      </dsp:txBody>
      <dsp:txXfrm>
        <a:off x="1493024" y="2335995"/>
        <a:ext cx="1114463" cy="1114463"/>
      </dsp:txXfrm>
    </dsp:sp>
    <dsp:sp modelId="{F4131013-93CC-4EA1-A5DB-86E7A6DFF3E0}">
      <dsp:nvSpPr>
        <dsp:cNvPr id="0" name=""/>
        <dsp:cNvSpPr/>
      </dsp:nvSpPr>
      <dsp:spPr>
        <a:xfrm>
          <a:off x="2523082" y="2105182"/>
          <a:ext cx="1576089" cy="157608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737" tIns="17780" rIns="86737" bIns="1778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Аласа ағаштар (6 метрге дейін) , жартылай ағаштар және бұталар;</a:t>
          </a:r>
          <a:endParaRPr lang="ru-RU" sz="1400" kern="1200" dirty="0">
            <a:latin typeface="Times New Roman" pitchFamily="18" charset="0"/>
            <a:cs typeface="Times New Roman" pitchFamily="18" charset="0"/>
          </a:endParaRPr>
        </a:p>
      </dsp:txBody>
      <dsp:txXfrm>
        <a:off x="2753895" y="2335995"/>
        <a:ext cx="1114463" cy="1114463"/>
      </dsp:txXfrm>
    </dsp:sp>
    <dsp:sp modelId="{B6F9934A-F28A-4B5A-B7D8-5939ABCE3393}">
      <dsp:nvSpPr>
        <dsp:cNvPr id="0" name=""/>
        <dsp:cNvSpPr/>
      </dsp:nvSpPr>
      <dsp:spPr>
        <a:xfrm>
          <a:off x="3783954" y="2105182"/>
          <a:ext cx="1576089" cy="157608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737" tIns="17780" rIns="86737" bIns="1778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Биік шөптер немесе биіктігі орташа бұталар;</a:t>
          </a:r>
          <a:endParaRPr lang="ru-RU" sz="1400" kern="1200" dirty="0">
            <a:latin typeface="Times New Roman" pitchFamily="18" charset="0"/>
            <a:cs typeface="Times New Roman" pitchFamily="18" charset="0"/>
          </a:endParaRPr>
        </a:p>
      </dsp:txBody>
      <dsp:txXfrm>
        <a:off x="4014767" y="2335995"/>
        <a:ext cx="1114463" cy="1114463"/>
      </dsp:txXfrm>
    </dsp:sp>
    <dsp:sp modelId="{E817A59C-B0F6-437A-8818-B4170EC7987A}">
      <dsp:nvSpPr>
        <dsp:cNvPr id="0" name=""/>
        <dsp:cNvSpPr/>
      </dsp:nvSpPr>
      <dsp:spPr>
        <a:xfrm>
          <a:off x="5044826" y="2105182"/>
          <a:ext cx="1576089" cy="1576089"/>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737" tIns="17780" rIns="86737" bIns="1778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Биіктігі орташа шөптер немесе аласа бұталар;</a:t>
          </a:r>
          <a:endParaRPr lang="ru-RU" sz="1400" kern="1200" dirty="0">
            <a:latin typeface="Times New Roman" pitchFamily="18" charset="0"/>
            <a:cs typeface="Times New Roman" pitchFamily="18" charset="0"/>
          </a:endParaRPr>
        </a:p>
      </dsp:txBody>
      <dsp:txXfrm>
        <a:off x="5275639" y="2335995"/>
        <a:ext cx="1114463" cy="1114463"/>
      </dsp:txXfrm>
    </dsp:sp>
    <dsp:sp modelId="{F127CA2E-C18F-4BBC-9B0F-43ADA8AC0907}">
      <dsp:nvSpPr>
        <dsp:cNvPr id="0" name=""/>
        <dsp:cNvSpPr/>
      </dsp:nvSpPr>
      <dsp:spPr>
        <a:xfrm>
          <a:off x="6305698" y="2105182"/>
          <a:ext cx="1576089" cy="157608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737" tIns="17780" rIns="86737" bIns="1778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Аласа шөптер, бұташалар немесе жартылай бұташалар;</a:t>
          </a:r>
          <a:endParaRPr lang="ru-RU" sz="1400" kern="1200" dirty="0">
            <a:latin typeface="Times New Roman" pitchFamily="18" charset="0"/>
            <a:cs typeface="Times New Roman" pitchFamily="18" charset="0"/>
          </a:endParaRPr>
        </a:p>
      </dsp:txBody>
      <dsp:txXfrm>
        <a:off x="6536511" y="2335995"/>
        <a:ext cx="1114463" cy="1114463"/>
      </dsp:txXfrm>
    </dsp:sp>
    <dsp:sp modelId="{65F1249E-6B38-4ED0-946A-752F8A266DD8}">
      <dsp:nvSpPr>
        <dsp:cNvPr id="0" name=""/>
        <dsp:cNvSpPr/>
      </dsp:nvSpPr>
      <dsp:spPr>
        <a:xfrm>
          <a:off x="7566569" y="2105182"/>
          <a:ext cx="1576089" cy="157608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737" tIns="17780" rIns="86737" bIns="17780" numCol="1" spcCol="1270" anchor="ctr" anchorCtr="0">
          <a:noAutofit/>
        </a:bodyPr>
        <a:lstStyle/>
        <a:p>
          <a:pPr marL="0" lvl="0" indent="0" algn="ctr" defTabSz="622300" rtl="0">
            <a:lnSpc>
              <a:spcPct val="90000"/>
            </a:lnSpc>
            <a:spcBef>
              <a:spcPct val="0"/>
            </a:spcBef>
            <a:spcAft>
              <a:spcPct val="35000"/>
            </a:spcAft>
            <a:buNone/>
          </a:pPr>
          <a:r>
            <a:rPr lang="kk-KZ" sz="1400" kern="1200" dirty="0">
              <a:latin typeface="Times New Roman" pitchFamily="18" charset="0"/>
              <a:cs typeface="Times New Roman" pitchFamily="18" charset="0"/>
            </a:rPr>
            <a:t>Жер бетіндегі орналасқан ерекше өсімдіктер – мүктер және қыналар.</a:t>
          </a:r>
          <a:endParaRPr lang="ru-RU" sz="1400" kern="1200" dirty="0">
            <a:latin typeface="Times New Roman" pitchFamily="18" charset="0"/>
            <a:cs typeface="Times New Roman" pitchFamily="18" charset="0"/>
          </a:endParaRPr>
        </a:p>
      </dsp:txBody>
      <dsp:txXfrm>
        <a:off x="7797382" y="2335995"/>
        <a:ext cx="1114463" cy="11144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B1D75-7250-4327-86CD-01A75CE06D47}">
      <dsp:nvSpPr>
        <dsp:cNvPr id="0" name=""/>
        <dsp:cNvSpPr/>
      </dsp:nvSpPr>
      <dsp:spPr>
        <a:xfrm>
          <a:off x="1143006" y="0"/>
          <a:ext cx="6215108" cy="4357718"/>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BF9FA-7C87-4277-BF8F-C3CFF1EFC5ED}">
      <dsp:nvSpPr>
        <dsp:cNvPr id="0" name=""/>
        <dsp:cNvSpPr/>
      </dsp:nvSpPr>
      <dsp:spPr>
        <a:xfrm>
          <a:off x="785826" y="214312"/>
          <a:ext cx="3334002" cy="17430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kk-KZ" sz="1600" kern="1200" dirty="0">
              <a:latin typeface="Times New Roman" pitchFamily="18" charset="0"/>
              <a:cs typeface="Times New Roman" pitchFamily="18" charset="0"/>
            </a:rPr>
            <a:t>Омброфиттер – жаңбыр суын және конденсацияланған ылғалды пайдаланатын өсімдіктер;</a:t>
          </a:r>
          <a:endParaRPr lang="ru-RU" sz="1600" kern="1200" dirty="0">
            <a:latin typeface="Times New Roman" pitchFamily="18" charset="0"/>
            <a:cs typeface="Times New Roman" pitchFamily="18" charset="0"/>
          </a:endParaRPr>
        </a:p>
      </dsp:txBody>
      <dsp:txXfrm>
        <a:off x="870916" y="299402"/>
        <a:ext cx="3163822" cy="1572907"/>
      </dsp:txXfrm>
    </dsp:sp>
    <dsp:sp modelId="{BC48AC94-7015-457F-845E-708D3E63B48F}">
      <dsp:nvSpPr>
        <dsp:cNvPr id="0" name=""/>
        <dsp:cNvSpPr/>
      </dsp:nvSpPr>
      <dsp:spPr>
        <a:xfrm>
          <a:off x="4429148" y="214312"/>
          <a:ext cx="3345454" cy="174308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kk-KZ" sz="1600" kern="1200" dirty="0">
              <a:latin typeface="Times New Roman" pitchFamily="18" charset="0"/>
              <a:cs typeface="Times New Roman" pitchFamily="18" charset="0"/>
            </a:rPr>
            <a:t>Гидрофиттер – тамырлары, тамырсабақтары және түйнектері жер бетіне жақын орналасқан артық ылғалды жағдайда өсетін өсімдіктер;</a:t>
          </a:r>
          <a:endParaRPr lang="ru-RU" sz="1600" kern="1200" dirty="0">
            <a:latin typeface="Times New Roman" pitchFamily="18" charset="0"/>
            <a:cs typeface="Times New Roman" pitchFamily="18" charset="0"/>
          </a:endParaRPr>
        </a:p>
      </dsp:txBody>
      <dsp:txXfrm>
        <a:off x="4514238" y="299402"/>
        <a:ext cx="3175274" cy="1572907"/>
      </dsp:txXfrm>
    </dsp:sp>
    <dsp:sp modelId="{80069F22-F933-45CB-B924-96CD0615A7E9}">
      <dsp:nvSpPr>
        <dsp:cNvPr id="0" name=""/>
        <dsp:cNvSpPr/>
      </dsp:nvSpPr>
      <dsp:spPr>
        <a:xfrm>
          <a:off x="785826" y="2357446"/>
          <a:ext cx="3309704" cy="188596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kk-KZ" sz="1600" kern="1200" dirty="0">
              <a:latin typeface="Times New Roman" pitchFamily="18" charset="0"/>
              <a:cs typeface="Times New Roman" pitchFamily="18" charset="0"/>
            </a:rPr>
            <a:t>Трихофиттер – тамырлары мен тамырсабақтары орташа тереңдікте орналасқан топырақ капилярларындағы суды пайдаланатын өсімдіктер;</a:t>
          </a:r>
          <a:endParaRPr lang="ru-RU" sz="1600" kern="1200" dirty="0">
            <a:latin typeface="Times New Roman" pitchFamily="18" charset="0"/>
            <a:cs typeface="Times New Roman" pitchFamily="18" charset="0"/>
          </a:endParaRPr>
        </a:p>
      </dsp:txBody>
      <dsp:txXfrm>
        <a:off x="877891" y="2449511"/>
        <a:ext cx="3125574" cy="1701838"/>
      </dsp:txXfrm>
    </dsp:sp>
    <dsp:sp modelId="{8067E58A-CACF-40D4-829E-89EC2F8FA183}">
      <dsp:nvSpPr>
        <dsp:cNvPr id="0" name=""/>
        <dsp:cNvSpPr/>
      </dsp:nvSpPr>
      <dsp:spPr>
        <a:xfrm>
          <a:off x="4429148" y="2357446"/>
          <a:ext cx="3405452" cy="182879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kk-KZ" sz="1600" kern="1200" dirty="0">
              <a:latin typeface="Times New Roman" pitchFamily="18" charset="0"/>
              <a:cs typeface="Times New Roman" pitchFamily="18" charset="0"/>
            </a:rPr>
            <a:t>Фреатофиттер – тамырлары мен тамырсабақтары топырақтың терең қабатындағы ерітінділерді пайдаланатын өсімдіктер (Бейдеман, 1949) .</a:t>
          </a:r>
          <a:endParaRPr lang="ru-RU" sz="1600" kern="1200" dirty="0">
            <a:latin typeface="Times New Roman" pitchFamily="18" charset="0"/>
            <a:cs typeface="Times New Roman" pitchFamily="18" charset="0"/>
          </a:endParaRPr>
        </a:p>
      </dsp:txBody>
      <dsp:txXfrm>
        <a:off x="4518422" y="2446720"/>
        <a:ext cx="3226904" cy="1650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3C925-3958-449A-A2B0-FE7EEEB50EB3}">
      <dsp:nvSpPr>
        <dsp:cNvPr id="0" name=""/>
        <dsp:cNvSpPr/>
      </dsp:nvSpPr>
      <dsp:spPr>
        <a:xfrm>
          <a:off x="2166066" y="0"/>
          <a:ext cx="4368291" cy="436829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127B0-F7D2-4453-A8C4-3BE004C64755}">
      <dsp:nvSpPr>
        <dsp:cNvPr id="0" name=""/>
        <dsp:cNvSpPr/>
      </dsp:nvSpPr>
      <dsp:spPr>
        <a:xfrm>
          <a:off x="4350211" y="437255"/>
          <a:ext cx="2839389" cy="7763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kk-KZ" sz="1600" kern="1200" dirty="0">
              <a:latin typeface="Times New Roman" pitchFamily="18" charset="0"/>
              <a:cs typeface="Times New Roman" pitchFamily="18" charset="0"/>
            </a:rPr>
            <a:t>Мәдени өсімдіктерден биік арамшөптер;</a:t>
          </a:r>
          <a:endParaRPr lang="ru-RU" sz="1600" kern="1200" dirty="0">
            <a:latin typeface="Times New Roman" pitchFamily="18" charset="0"/>
            <a:cs typeface="Times New Roman" pitchFamily="18" charset="0"/>
          </a:endParaRPr>
        </a:p>
      </dsp:txBody>
      <dsp:txXfrm>
        <a:off x="4388111" y="475155"/>
        <a:ext cx="2763589" cy="700595"/>
      </dsp:txXfrm>
    </dsp:sp>
    <dsp:sp modelId="{65F85E9A-A0D2-4A18-9A4A-5FC28C0D6743}">
      <dsp:nvSpPr>
        <dsp:cNvPr id="0" name=""/>
        <dsp:cNvSpPr/>
      </dsp:nvSpPr>
      <dsp:spPr>
        <a:xfrm>
          <a:off x="4350211" y="1310700"/>
          <a:ext cx="2839389" cy="7763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kk-KZ" sz="1600" kern="1200" dirty="0">
              <a:latin typeface="Times New Roman" pitchFamily="18" charset="0"/>
              <a:cs typeface="Times New Roman" pitchFamily="18" charset="0"/>
            </a:rPr>
            <a:t>Мәдени өсімдіктер және онымен биіктігі бірдей арамшөптер;</a:t>
          </a:r>
          <a:endParaRPr lang="ru-RU" sz="1600" kern="1200" dirty="0">
            <a:latin typeface="Times New Roman" pitchFamily="18" charset="0"/>
            <a:cs typeface="Times New Roman" pitchFamily="18" charset="0"/>
          </a:endParaRPr>
        </a:p>
      </dsp:txBody>
      <dsp:txXfrm>
        <a:off x="4388111" y="1348600"/>
        <a:ext cx="2763589" cy="700595"/>
      </dsp:txXfrm>
    </dsp:sp>
    <dsp:sp modelId="{C2AEA836-0998-4AD1-84C0-D8B3AD624DA4}">
      <dsp:nvSpPr>
        <dsp:cNvPr id="0" name=""/>
        <dsp:cNvSpPr/>
      </dsp:nvSpPr>
      <dsp:spPr>
        <a:xfrm>
          <a:off x="4350211" y="2184145"/>
          <a:ext cx="2839389" cy="7763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kk-KZ" sz="1600" kern="1200" dirty="0">
              <a:latin typeface="Times New Roman" pitchFamily="18" charset="0"/>
              <a:cs typeface="Times New Roman" pitchFamily="18" charset="0"/>
            </a:rPr>
            <a:t>Мәдени өсімдіктер биіктігінің жарытысынан төмен арамшөптер;</a:t>
          </a:r>
          <a:endParaRPr lang="ru-RU" sz="1600" kern="1200" dirty="0">
            <a:latin typeface="Times New Roman" pitchFamily="18" charset="0"/>
            <a:cs typeface="Times New Roman" pitchFamily="18" charset="0"/>
          </a:endParaRPr>
        </a:p>
      </dsp:txBody>
      <dsp:txXfrm>
        <a:off x="4388111" y="2222045"/>
        <a:ext cx="2763589" cy="700595"/>
      </dsp:txXfrm>
    </dsp:sp>
    <dsp:sp modelId="{A1AFA9EC-4F6D-4DA2-A4B1-CAFC38E5ABEA}">
      <dsp:nvSpPr>
        <dsp:cNvPr id="0" name=""/>
        <dsp:cNvSpPr/>
      </dsp:nvSpPr>
      <dsp:spPr>
        <a:xfrm>
          <a:off x="4350211" y="3057590"/>
          <a:ext cx="2839389" cy="7763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kk-KZ" sz="1600" kern="1200" dirty="0">
              <a:latin typeface="Times New Roman" pitchFamily="18" charset="0"/>
              <a:cs typeface="Times New Roman" pitchFamily="18" charset="0"/>
            </a:rPr>
            <a:t>Аласа және жер бетінде төселіп жататын арамшөптер.</a:t>
          </a:r>
          <a:endParaRPr lang="ru-RU" sz="1600" kern="1200" dirty="0">
            <a:latin typeface="Times New Roman" pitchFamily="18" charset="0"/>
            <a:cs typeface="Times New Roman" pitchFamily="18" charset="0"/>
          </a:endParaRPr>
        </a:p>
      </dsp:txBody>
      <dsp:txXfrm>
        <a:off x="4388111" y="3095490"/>
        <a:ext cx="2763589" cy="7005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1FD4C-BE86-4BEF-B23A-CAF7DBD64B47}" type="datetimeFigureOut">
              <a:rPr lang="ru-KZ" smtClean="0"/>
              <a:t>02.11.2025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907EB-CF50-4559-8A9B-C6EEC964133D}" type="slidenum">
              <a:rPr lang="ru-KZ" smtClean="0"/>
              <a:t>‹#›</a:t>
            </a:fld>
            <a:endParaRPr lang="ru-KZ"/>
          </a:p>
        </p:txBody>
      </p:sp>
    </p:spTree>
    <p:extLst>
      <p:ext uri="{BB962C8B-B14F-4D97-AF65-F5344CB8AC3E}">
        <p14:creationId xmlns:p14="http://schemas.microsoft.com/office/powerpoint/2010/main" val="429365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0681F3-F1C5-4083-BF0E-EC5E4DD76053}" type="slidenum">
              <a:rPr lang="ru-RU" smtClean="0"/>
              <a:t>1</a:t>
            </a:fld>
            <a:endParaRPr lang="ru-RU"/>
          </a:p>
        </p:txBody>
      </p:sp>
    </p:spTree>
    <p:extLst>
      <p:ext uri="{BB962C8B-B14F-4D97-AF65-F5344CB8AC3E}">
        <p14:creationId xmlns:p14="http://schemas.microsoft.com/office/powerpoint/2010/main" val="48023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2AA123-8F2D-C65F-EB41-32ED3E86059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744919D4-B7E3-1D1B-A967-1E3B8ECF0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FC54466F-961A-03B1-E072-0E5186529D4C}"/>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3259D8EE-00BA-9FFB-3334-43360047F57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77E961D-D69D-4B43-CC10-B227BD5CA2EB}"/>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270931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F652A6-0D9A-A2D8-BA4C-51F49C0A7E75}"/>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A1D1234A-CDC4-6973-59BA-C12C78ABBCB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BDAEA72-5308-1BF1-81A3-EE072EDE6B74}"/>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37831385-841D-37D6-6444-F330AA94000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176650B-9E6B-03C6-E5FD-52CAA02ABA53}"/>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212390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6C6D88B-A895-5A8C-AB24-F6E565AA7EC4}"/>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BF964889-0C03-DF80-B41C-96A0185D0A1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79EB80F2-004A-F06B-B576-D39273711BC8}"/>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5D1B4CE3-0641-9C40-FDAC-E9A5AEC656FA}"/>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74A831B7-06CF-CAC5-1EB4-9E2BD061D30D}"/>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346790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39D46-27EE-2365-FEB7-871D4EF76E3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437FE6D9-D413-1902-B7AD-5496AB152BB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A288FE0-ED88-4B16-4E0E-2A5902689AA5}"/>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8A518F82-010E-850A-9B37-2F96C8A2F17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327AD79F-040E-70E5-6317-6BFF2F33A94C}"/>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92138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40401D-FB90-9D2F-C394-65ACB8FDD51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641E54B1-1884-0BD0-522C-4271BB65EB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5DEFACF-1388-1A53-3B0D-1B57058A4FBE}"/>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74D196E2-5664-C2F7-0BD6-48AFACA0D19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A726521-F9B4-9A21-7ADB-36754143742F}"/>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164926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390C74-29BD-3DE3-395A-174B414AE5D0}"/>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F9BA88FE-7609-879A-8F2F-A0E161B7AB0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098D79B3-7DC5-6298-A0AC-C6926A63F21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0FD81500-72ED-6893-56D7-C0179A4826A8}"/>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20B40A64-E49D-C8A9-85AE-044CA7BD62B2}"/>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C905B49-2B14-D682-9565-4B333E3959EE}"/>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9048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9D658F-765B-0FE3-402F-A4551E69C8CC}"/>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D48F5FC3-4948-9288-8018-00111F97D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F2011CF-C4EE-2674-04BA-A2EBDEE01AB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8A677997-F339-E960-B93F-9E5F7D746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37C9942-E0CA-A371-42C3-679E53DF876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C92109E3-539E-784F-4732-57B5CC95917F}"/>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8" name="Нижний колонтитул 7">
            <a:extLst>
              <a:ext uri="{FF2B5EF4-FFF2-40B4-BE49-F238E27FC236}">
                <a16:creationId xmlns:a16="http://schemas.microsoft.com/office/drawing/2014/main" id="{4BAE78EF-6EA0-824A-188B-27F24F2FF288}"/>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ACF9F66F-FE18-C28D-6915-D1EBA60E46FD}"/>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90420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8EBC00-3280-C1A3-D556-7D58E3EC02D6}"/>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8F8C2242-22A6-C13B-37C8-4168A2DF1AD0}"/>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4" name="Нижний колонтитул 3">
            <a:extLst>
              <a:ext uri="{FF2B5EF4-FFF2-40B4-BE49-F238E27FC236}">
                <a16:creationId xmlns:a16="http://schemas.microsoft.com/office/drawing/2014/main" id="{0CCC55E9-085E-7EAA-5918-3526859D5402}"/>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43822CD5-BF65-294E-F1FD-37FABB1175D0}"/>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411943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7C71169-B34D-DFAA-EC2E-7084D894B609}"/>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3" name="Нижний колонтитул 2">
            <a:extLst>
              <a:ext uri="{FF2B5EF4-FFF2-40B4-BE49-F238E27FC236}">
                <a16:creationId xmlns:a16="http://schemas.microsoft.com/office/drawing/2014/main" id="{529EB27D-5394-6582-4146-F2880F196205}"/>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64D28D72-E4AD-D818-37FB-CC5C04323470}"/>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197937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279256-1B7E-3E39-82EA-B5BA9499BAB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AAB52918-5CF2-89A5-F9EA-ACDE7EB6E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E3A146E7-93F8-DA1F-06E6-FBECA89EE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82EFC84-552E-CE71-6DC5-E19EBC0C45EB}"/>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91DA7984-3312-3B9B-0417-066B25D132E4}"/>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6A51FBDF-65CF-D724-E45C-57C18ABA4698}"/>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68712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7A07DB-32B5-3F84-455D-E25DFFBB352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ECBE70EB-597C-5831-A7B6-CAEE55FBD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B1AC3B14-8DBC-1B04-E9BD-E398AE121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C473C8C-4737-CE99-EE7F-C77D115F1069}"/>
              </a:ext>
            </a:extLst>
          </p:cNvPr>
          <p:cNvSpPr>
            <a:spLocks noGrp="1"/>
          </p:cNvSpPr>
          <p:nvPr>
            <p:ph type="dt" sz="half" idx="10"/>
          </p:nvPr>
        </p:nvSpPr>
        <p:spPr/>
        <p:txBody>
          <a:bodyPr/>
          <a:lstStyle/>
          <a:p>
            <a:fld id="{9CBA7740-1B45-4B01-A493-8D5B380B60EC}"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3E141B03-6B6C-97BD-4A4E-6F48DABD680F}"/>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557708C-7287-083E-186D-4DA96FC534C2}"/>
              </a:ext>
            </a:extLst>
          </p:cNvPr>
          <p:cNvSpPr>
            <a:spLocks noGrp="1"/>
          </p:cNvSpPr>
          <p:nvPr>
            <p:ph type="sldNum" sz="quarter" idx="12"/>
          </p:nvPr>
        </p:nvSpPr>
        <p:spPr/>
        <p:txBody>
          <a:bodyPr/>
          <a:lstStyle/>
          <a:p>
            <a:fld id="{D8BCE3BF-3882-45F2-82D2-2ABE58CA2F4E}" type="slidenum">
              <a:rPr lang="ru-KZ" smtClean="0"/>
              <a:t>‹#›</a:t>
            </a:fld>
            <a:endParaRPr lang="ru-KZ"/>
          </a:p>
        </p:txBody>
      </p:sp>
    </p:spTree>
    <p:extLst>
      <p:ext uri="{BB962C8B-B14F-4D97-AF65-F5344CB8AC3E}">
        <p14:creationId xmlns:p14="http://schemas.microsoft.com/office/powerpoint/2010/main" val="82993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D653E3-57C9-B3FB-3B98-7BDB89264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B8B99664-2460-3531-E36B-144121034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9761573C-E266-A20A-0697-9338AEB5E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A7740-1B45-4B01-A493-8D5B380B60E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2FBCDA91-3F68-CE4A-03D4-AB02C9FF0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6FAEA929-3FFA-C01E-11D2-C09557529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CE3BF-3882-45F2-82D2-2ABE58CA2F4E}" type="slidenum">
              <a:rPr lang="ru-KZ" smtClean="0"/>
              <a:t>‹#›</a:t>
            </a:fld>
            <a:endParaRPr lang="ru-KZ"/>
          </a:p>
        </p:txBody>
      </p:sp>
    </p:spTree>
    <p:extLst>
      <p:ext uri="{BB962C8B-B14F-4D97-AF65-F5344CB8AC3E}">
        <p14:creationId xmlns:p14="http://schemas.microsoft.com/office/powerpoint/2010/main" val="337988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709" y="166938"/>
            <a:ext cx="11617291" cy="1378222"/>
          </a:xfrm>
        </p:spPr>
        <p:txBody>
          <a:bodyPr>
            <a:noAutofit/>
          </a:bodyPr>
          <a:lstStyle/>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ҚАЗАҚСТАН РЕСПУБЛИКАСЫНЫҢ БІЛІМ ЖӘНЕ ҒЫЛЫМ МИНИСТРЛІГІ</a:t>
            </a:r>
            <a:br>
              <a:rPr lang="kk-KZ" sz="1600" dirty="0">
                <a:solidFill>
                  <a:prstClr val="black">
                    <a:lumMod val="95000"/>
                    <a:lumOff val="5000"/>
                  </a:prstClr>
                </a:solidFill>
                <a:latin typeface="Times New Roman" pitchFamily="18" charset="0"/>
                <a:ea typeface="+mj-ea"/>
                <a:cs typeface="Times New Roman" pitchFamily="18" charset="0"/>
              </a:rPr>
            </a:br>
            <a:r>
              <a:rPr lang="kk-KZ" sz="1600" dirty="0">
                <a:solidFill>
                  <a:prstClr val="black">
                    <a:lumMod val="95000"/>
                    <a:lumOff val="5000"/>
                  </a:prstClr>
                </a:solidFill>
                <a:latin typeface="Times New Roman" pitchFamily="18" charset="0"/>
                <a:ea typeface="+mj-ea"/>
                <a:cs typeface="Times New Roman" pitchFamily="18" charset="0"/>
              </a:rPr>
              <a:t>ӘЛ-ФАРАБИ АТЫНДАҒЫ ҚАЗАҚ ҰЛТТЫҚ УНИВЕРСИТЕТІ                                                                                                           БИОЛОГИЯ ЖӘНЕ БИОТЕХНОЛОГИЯ ФАКУЛЬТЕТІ</a:t>
            </a:r>
          </a:p>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Ботаника және агроэкология кафедрасы</a:t>
            </a:r>
          </a:p>
          <a:p>
            <a:pPr marL="0" indent="0" algn="ctr">
              <a:buNone/>
            </a:pPr>
            <a:endParaRPr lang="ru-RU" sz="1400" dirty="0"/>
          </a:p>
        </p:txBody>
      </p:sp>
      <p:sp>
        <p:nvSpPr>
          <p:cNvPr id="4" name="Прямоугольник 3"/>
          <p:cNvSpPr/>
          <p:nvPr/>
        </p:nvSpPr>
        <p:spPr>
          <a:xfrm>
            <a:off x="1969171" y="3505849"/>
            <a:ext cx="9070139" cy="584775"/>
          </a:xfrm>
          <a:prstGeom prst="rect">
            <a:avLst/>
          </a:prstGeom>
        </p:spPr>
        <p:txBody>
          <a:bodyPr wrap="square">
            <a:spAutoFit/>
          </a:bodyPr>
          <a:lstStyle/>
          <a:p>
            <a:pPr algn="ctr">
              <a:defRPr/>
            </a:pPr>
            <a:r>
              <a:rPr lang="kk-KZ" sz="3200" b="1" dirty="0">
                <a:latin typeface="Times New Roman" pitchFamily="18" charset="0"/>
                <a:cs typeface="Times New Roman" pitchFamily="18" charset="0"/>
              </a:rPr>
              <a:t>ФИТОЦЕНОЗДАРДЫҢ СТРУКТУРАСЫ</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827" y="118547"/>
            <a:ext cx="1560688" cy="1746484"/>
          </a:xfrm>
          <a:prstGeom prst="rect">
            <a:avLst/>
          </a:prstGeom>
        </p:spPr>
      </p:pic>
      <p:pic>
        <p:nvPicPr>
          <p:cNvPr id="7" name="Рисунок 6">
            <a:extLst>
              <a:ext uri="{FF2B5EF4-FFF2-40B4-BE49-F238E27FC236}">
                <a16:creationId xmlns:a16="http://schemas.microsoft.com/office/drawing/2014/main" id="{E4CBA9E7-392A-A422-6E27-CCC2F09D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213" y="-85107"/>
            <a:ext cx="1894276" cy="1882312"/>
          </a:xfrm>
          <a:prstGeom prst="rect">
            <a:avLst/>
          </a:prstGeom>
        </p:spPr>
      </p:pic>
      <p:sp>
        <p:nvSpPr>
          <p:cNvPr id="10" name="TextBox 9">
            <a:extLst>
              <a:ext uri="{FF2B5EF4-FFF2-40B4-BE49-F238E27FC236}">
                <a16:creationId xmlns:a16="http://schemas.microsoft.com/office/drawing/2014/main" id="{5742053D-4F51-BAE2-102E-74AD13C8E3D4}"/>
              </a:ext>
            </a:extLst>
          </p:cNvPr>
          <p:cNvSpPr txBox="1"/>
          <p:nvPr/>
        </p:nvSpPr>
        <p:spPr>
          <a:xfrm>
            <a:off x="8457988" y="5617028"/>
            <a:ext cx="2956450" cy="646331"/>
          </a:xfrm>
          <a:prstGeom prst="rect">
            <a:avLst/>
          </a:prstGeom>
          <a:noFill/>
        </p:spPr>
        <p:txBody>
          <a:bodyPr wrap="none" rtlCol="0">
            <a:spAutoFit/>
          </a:bodyPr>
          <a:lstStyle/>
          <a:p>
            <a:r>
              <a:rPr lang="kk-KZ" dirty="0">
                <a:latin typeface="Times New Roman" panose="02020603050405020304" pitchFamily="18" charset="0"/>
                <a:cs typeface="Times New Roman" panose="02020603050405020304" pitchFamily="18" charset="0"/>
              </a:rPr>
              <a:t>Лектор: б.ғ.к., профессор </a:t>
            </a:r>
          </a:p>
          <a:p>
            <a:r>
              <a:rPr lang="kk-KZ" dirty="0">
                <a:latin typeface="Times New Roman" panose="02020603050405020304" pitchFamily="18" charset="0"/>
                <a:cs typeface="Times New Roman" panose="02020603050405020304" pitchFamily="18" charset="0"/>
              </a:rPr>
              <a:t>Аметов Абибулла Аметович</a:t>
            </a:r>
            <a:endParaRPr lang="ru-KZ"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2D0236F-ACAB-0665-DB82-5F1CB3C25745}"/>
              </a:ext>
            </a:extLst>
          </p:cNvPr>
          <p:cNvSpPr txBox="1"/>
          <p:nvPr/>
        </p:nvSpPr>
        <p:spPr>
          <a:xfrm>
            <a:off x="2581825" y="2100664"/>
            <a:ext cx="7354388" cy="584775"/>
          </a:xfrm>
          <a:prstGeom prst="rect">
            <a:avLst/>
          </a:prstGeom>
          <a:noFill/>
        </p:spPr>
        <p:txBody>
          <a:bodyPr wrap="square">
            <a:spAutoFit/>
          </a:bodyPr>
          <a:lstStyle/>
          <a:p>
            <a:pPr algn="ctr" eaLnBrk="0" hangingPunct="0"/>
            <a:r>
              <a:rPr lang="kk-KZ" sz="3200" b="1" dirty="0">
                <a:latin typeface="Times New Roman" pitchFamily="18" charset="0"/>
                <a:cs typeface="Times New Roman" pitchFamily="18" charset="0"/>
              </a:rPr>
              <a:t>Дәріс 4</a:t>
            </a:r>
          </a:p>
        </p:txBody>
      </p:sp>
    </p:spTree>
    <p:extLst>
      <p:ext uri="{BB962C8B-B14F-4D97-AF65-F5344CB8AC3E}">
        <p14:creationId xmlns:p14="http://schemas.microsoft.com/office/powerpoint/2010/main" val="231309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1524001" y="1071546"/>
          <a:ext cx="9143999"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1320549" y="845061"/>
            <a:ext cx="9550901" cy="1252728"/>
          </a:xfrm>
        </p:spPr>
        <p:txBody>
          <a:bodyPr>
            <a:noAutofit/>
          </a:bodyPr>
          <a:lstStyle/>
          <a:p>
            <a:pPr algn="ctr"/>
            <a:r>
              <a:rPr lang="kk-KZ" sz="2800" b="1" dirty="0">
                <a:latin typeface="Times New Roman" pitchFamily="18" charset="0"/>
                <a:cs typeface="Times New Roman" pitchFamily="18" charset="0"/>
              </a:rPr>
              <a:t>Біздің еліміздегі (ТМД) өсімдіктерді алатын болсақ, оларды мынадай (Быков, 1978) ярустарға бөлуге болады: </a:t>
            </a:r>
            <a:endParaRPr lang="ru-RU" sz="28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809721" y="2000240"/>
          <a:ext cx="8501121"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1738282" y="571480"/>
            <a:ext cx="8472518" cy="1519036"/>
          </a:xfrm>
        </p:spPr>
        <p:txBody>
          <a:bodyPr>
            <a:noAutofit/>
          </a:bodyPr>
          <a:lstStyle/>
          <a:p>
            <a:pPr algn="ctr"/>
            <a:r>
              <a:rPr lang="kk-KZ" sz="2800" b="1" dirty="0">
                <a:latin typeface="Times New Roman" pitchFamily="18" charset="0"/>
                <a:cs typeface="Times New Roman" pitchFamily="18" charset="0"/>
              </a:rPr>
              <a:t>Өсімдіктер қауымының жер асты бөлігін Бейдеман (1949 ) бойынша мынадай ярустарға бөлуге болады: </a:t>
            </a:r>
            <a:br>
              <a:rPr lang="ru-RU" sz="2800" b="1" i="1" dirty="0">
                <a:latin typeface="Times New Roman" pitchFamily="18" charset="0"/>
                <a:cs typeface="Times New Roman" pitchFamily="18" charset="0"/>
              </a:rPr>
            </a:br>
            <a:endParaRPr lang="ru-RU" sz="2800" b="1" i="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452662" y="6072206"/>
            <a:ext cx="7566052" cy="482584"/>
          </a:xfrm>
        </p:spPr>
        <p:txBody>
          <a:bodyPr>
            <a:normAutofit fontScale="85000" lnSpcReduction="10000"/>
          </a:bodyPr>
          <a:lstStyle/>
          <a:p>
            <a:pPr>
              <a:buNone/>
            </a:pPr>
            <a:r>
              <a:rPr lang="kk-KZ" dirty="0">
                <a:latin typeface="Times New Roman" pitchFamily="18" charset="0"/>
                <a:cs typeface="Times New Roman" pitchFamily="18" charset="0"/>
              </a:rPr>
              <a:t>Өсімдіктер: А – фреатофит, Б – трихофит, В - омброфит</a:t>
            </a:r>
            <a:endParaRPr lang="ru-RU" dirty="0">
              <a:latin typeface="Times New Roman" pitchFamily="18" charset="0"/>
              <a:cs typeface="Times New Roman" pitchFamily="18" charset="0"/>
            </a:endParaRPr>
          </a:p>
        </p:txBody>
      </p:sp>
      <p:pic>
        <p:nvPicPr>
          <p:cNvPr id="2050" name="Picture 2" descr="C:\Users\Жулдыз\Desktop\Картинки\Рис. 153. Растения А  фреатофиты, Б  трихогидрофиты, В  омброфиты.png"/>
          <p:cNvPicPr>
            <a:picLocks noChangeAspect="1" noChangeArrowheads="1"/>
          </p:cNvPicPr>
          <p:nvPr/>
        </p:nvPicPr>
        <p:blipFill>
          <a:blip r:embed="rId2"/>
          <a:srcRect/>
          <a:stretch>
            <a:fillRect/>
          </a:stretch>
        </p:blipFill>
        <p:spPr bwMode="auto">
          <a:xfrm>
            <a:off x="2452662" y="500042"/>
            <a:ext cx="7215238" cy="537207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537725" y="1646027"/>
            <a:ext cx="6129342" cy="4071966"/>
          </a:xfrm>
        </p:spPr>
        <p:txBody>
          <a:bodyPr>
            <a:normAutofit/>
          </a:bodyPr>
          <a:lstStyle/>
          <a:p>
            <a:pPr lvl="1" algn="just"/>
            <a:r>
              <a:rPr lang="kk-KZ" sz="2200" dirty="0">
                <a:latin typeface="Times New Roman" pitchFamily="18" charset="0"/>
                <a:cs typeface="Times New Roman" pitchFamily="18" charset="0"/>
              </a:rPr>
              <a:t>И.О.Байтулин (1984-1987) Іле Алатауының белдеулеріндегі (Альпі, субальпі, орман, бұталы алуаншөптер) және жазықтықтағы шөлдердегі (құмда,тасты, сортаңдау, кебірлі) өсімдіктер қауымдарының жер асты бөліктерінің ярустылығына толық сипаттама бере келіп, эдафикалық ортаның қабаттарын бөліп пайдалану фитоценоз компоненттерінің тамыр жүйелерінің топыраққа әртүрлі дәрежеде тереңдеп дифференциалануына байланысты екендігін көрсетті. </a:t>
            </a:r>
            <a:endParaRPr lang="ru-RU" sz="2200" dirty="0">
              <a:latin typeface="Times New Roman" pitchFamily="18" charset="0"/>
              <a:cs typeface="Times New Roman" pitchFamily="18" charset="0"/>
            </a:endParaRPr>
          </a:p>
          <a:p>
            <a:endParaRPr lang="ru-RU" dirty="0"/>
          </a:p>
        </p:txBody>
      </p:sp>
      <p:pic>
        <p:nvPicPr>
          <p:cNvPr id="3075" name="Picture 3" descr="C:\Users\Жулдыз\Desktop\Картинки\Омарович Байтулин.jpg"/>
          <p:cNvPicPr>
            <a:picLocks noChangeAspect="1" noChangeArrowheads="1"/>
          </p:cNvPicPr>
          <p:nvPr/>
        </p:nvPicPr>
        <p:blipFill>
          <a:blip r:embed="rId2"/>
          <a:srcRect/>
          <a:stretch>
            <a:fillRect/>
          </a:stretch>
        </p:blipFill>
        <p:spPr bwMode="auto">
          <a:xfrm>
            <a:off x="1758920" y="761985"/>
            <a:ext cx="3571900" cy="5078051"/>
          </a:xfrm>
          <a:prstGeom prst="rect">
            <a:avLst/>
          </a:prstGeom>
          <a:noFill/>
        </p:spPr>
      </p:pic>
      <p:sp>
        <p:nvSpPr>
          <p:cNvPr id="6" name="TextBox 5"/>
          <p:cNvSpPr txBox="1"/>
          <p:nvPr/>
        </p:nvSpPr>
        <p:spPr>
          <a:xfrm>
            <a:off x="2765810" y="6024053"/>
            <a:ext cx="1558119" cy="369332"/>
          </a:xfrm>
          <a:prstGeom prst="rect">
            <a:avLst/>
          </a:prstGeom>
          <a:noFill/>
        </p:spPr>
        <p:txBody>
          <a:bodyPr wrap="none" rtlCol="0">
            <a:spAutoFit/>
          </a:bodyPr>
          <a:lstStyle/>
          <a:p>
            <a:r>
              <a:rPr lang="kk-KZ" dirty="0">
                <a:latin typeface="Times New Roman" pitchFamily="18" charset="0"/>
                <a:cs typeface="Times New Roman" pitchFamily="18" charset="0"/>
              </a:rPr>
              <a:t>И.О.Байтулин</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3650200895"/>
              </p:ext>
            </p:extLst>
          </p:nvPr>
        </p:nvGraphicFramePr>
        <p:xfrm>
          <a:off x="1312333" y="1989667"/>
          <a:ext cx="9355667" cy="436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1024465" y="563013"/>
            <a:ext cx="10964333" cy="1252728"/>
          </a:xfrm>
        </p:spPr>
        <p:txBody>
          <a:bodyPr>
            <a:noAutofit/>
          </a:bodyPr>
          <a:lstStyle/>
          <a:p>
            <a:r>
              <a:rPr lang="kk-KZ" sz="3200" b="1" dirty="0">
                <a:latin typeface="Times New Roman" pitchFamily="18" charset="0"/>
                <a:cs typeface="Times New Roman" pitchFamily="18" charset="0"/>
              </a:rPr>
              <a:t>Агроценоздар құрылысында мынадай ярустарды (Комаров, 1936 ) ажыратуға болады: </a:t>
            </a:r>
            <a:endParaRPr lang="ru-RU" sz="32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45067" y="4365104"/>
            <a:ext cx="10905066" cy="2304257"/>
          </a:xfrm>
        </p:spPr>
        <p:txBody>
          <a:bodyPr>
            <a:normAutofit/>
          </a:bodyPr>
          <a:lstStyle/>
          <a:p>
            <a:pPr algn="just"/>
            <a:r>
              <a:rPr lang="kk-KZ" sz="2400" dirty="0">
                <a:latin typeface="Times New Roman" pitchFamily="18" charset="0"/>
                <a:cs typeface="Times New Roman" pitchFamily="18" charset="0"/>
              </a:rPr>
              <a:t>Жоғарыда айтылғандай ярустардың өзі қалқаларға бөлінеді. Бір яруста бірнеше қалқалар болуы мүмкін, сонымен бірге олар жылдың маусымына байланысты өзгеріп отырады. Мысалы, бидайық шабындығынан көктемде біртекті бидайық жапырақтарынан тұратын бірғана қалқаны көре аламыз, ал жазда ол қалқадан жоғары оның сабақтары мен гүлшоғырларынан тұратын екінші қалқа дамиды. </a:t>
            </a:r>
            <a:endParaRPr lang="ru-RU" sz="2400" dirty="0">
              <a:latin typeface="Times New Roman" pitchFamily="18" charset="0"/>
              <a:cs typeface="Times New Roman" pitchFamily="18" charset="0"/>
            </a:endParaRPr>
          </a:p>
        </p:txBody>
      </p:sp>
      <p:pic>
        <p:nvPicPr>
          <p:cNvPr id="8194" name="Picture 2" descr="http://cs618317.vk.me/v618317230/174d3/-iAWxgxZ_3o.jpg"/>
          <p:cNvPicPr>
            <a:picLocks noChangeAspect="1" noChangeArrowheads="1"/>
          </p:cNvPicPr>
          <p:nvPr/>
        </p:nvPicPr>
        <p:blipFill rotWithShape="1">
          <a:blip r:embed="rId2">
            <a:extLst>
              <a:ext uri="{28A0092B-C50C-407E-A947-70E740481C1C}">
                <a14:useLocalDpi xmlns:a14="http://schemas.microsoft.com/office/drawing/2010/main" val="0"/>
              </a:ext>
            </a:extLst>
          </a:blip>
          <a:srcRect l="4373" r="6754"/>
          <a:stretch/>
        </p:blipFill>
        <p:spPr bwMode="auto">
          <a:xfrm>
            <a:off x="1764482" y="548680"/>
            <a:ext cx="409575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omaninstinct.ru/wp-content/uploads/2015/06/pyrej_polzuchij_lechebnye_svojstva_i_protivopokazaniya-2-500x375.jpg"/>
          <p:cNvPicPr>
            <a:picLocks noChangeAspect="1" noChangeArrowheads="1"/>
          </p:cNvPicPr>
          <p:nvPr/>
        </p:nvPicPr>
        <p:blipFill rotWithShape="1">
          <a:blip r:embed="rId3">
            <a:extLst>
              <a:ext uri="{28A0092B-C50C-407E-A947-70E740481C1C}">
                <a14:useLocalDpi xmlns:a14="http://schemas.microsoft.com/office/drawing/2010/main" val="0"/>
              </a:ext>
            </a:extLst>
          </a:blip>
          <a:srcRect l="4247" r="4353"/>
          <a:stretch/>
        </p:blipFill>
        <p:spPr bwMode="auto">
          <a:xfrm>
            <a:off x="6010274" y="548681"/>
            <a:ext cx="4406206"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1724-69F1-F97F-F33C-FE23D3A5F2F2}"/>
              </a:ext>
            </a:extLst>
          </p:cNvPr>
          <p:cNvSpPr txBox="1"/>
          <p:nvPr/>
        </p:nvSpPr>
        <p:spPr>
          <a:xfrm>
            <a:off x="2506133" y="2505670"/>
            <a:ext cx="8200065" cy="923330"/>
          </a:xfrm>
          <a:prstGeom prst="rect">
            <a:avLst/>
          </a:prstGeom>
          <a:noFill/>
        </p:spPr>
        <p:txBody>
          <a:bodyPr wrap="none" rtlCol="0">
            <a:spAutoFit/>
          </a:bodyPr>
          <a:lstStyle/>
          <a:p>
            <a:r>
              <a:rPr lang="kk-KZ" sz="5400" b="1" dirty="0">
                <a:latin typeface="Times New Roman" panose="02020603050405020304" pitchFamily="18" charset="0"/>
                <a:cs typeface="Times New Roman" panose="02020603050405020304" pitchFamily="18" charset="0"/>
              </a:rPr>
              <a:t>Назарларыңызға рахмет!</a:t>
            </a:r>
            <a:endParaRPr lang="ru-KZ"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38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A827A2-82C9-42AA-5E56-05D189355FBD}"/>
              </a:ext>
            </a:extLst>
          </p:cNvPr>
          <p:cNvSpPr txBox="1"/>
          <p:nvPr/>
        </p:nvSpPr>
        <p:spPr>
          <a:xfrm>
            <a:off x="452843" y="242080"/>
            <a:ext cx="10145487" cy="3108543"/>
          </a:xfrm>
          <a:prstGeom prst="rect">
            <a:avLst/>
          </a:prstGeom>
          <a:noFill/>
        </p:spPr>
        <p:txBody>
          <a:bodyPr wrap="square">
            <a:spAutoFit/>
          </a:bodyPr>
          <a:lstStyle/>
          <a:p>
            <a:r>
              <a:rPr lang="kk-KZ" sz="2800" b="1" dirty="0">
                <a:latin typeface="Times New Roman" pitchFamily="18" charset="0"/>
                <a:cs typeface="Times New Roman" pitchFamily="18" charset="0"/>
              </a:rPr>
              <a:t>ЖОСПАРЫ: </a:t>
            </a:r>
          </a:p>
          <a:p>
            <a:pPr marL="457200" indent="-457200">
              <a:buFont typeface="+mj-lt"/>
              <a:buAutoNum type="arabicPeriod"/>
            </a:pPr>
            <a:r>
              <a:rPr lang="kk-KZ" sz="2800" dirty="0">
                <a:latin typeface="Times New Roman" pitchFamily="18" charset="0"/>
                <a:cs typeface="Times New Roman" pitchFamily="18" charset="0"/>
              </a:rPr>
              <a:t>Структура туралы профессор Мазингтің көзқарасы</a:t>
            </a:r>
          </a:p>
          <a:p>
            <a:pPr marL="457200" indent="-457200">
              <a:buFont typeface="+mj-lt"/>
              <a:buAutoNum type="arabicPeriod"/>
            </a:pPr>
            <a:r>
              <a:rPr lang="kk-KZ" sz="2800" dirty="0">
                <a:latin typeface="Times New Roman" pitchFamily="18" charset="0"/>
                <a:cs typeface="Times New Roman" pitchFamily="18" charset="0"/>
              </a:rPr>
              <a:t>Фитоценоздың морфологиялық структурасы (ярустылық, қабаттар, қалқа, биогоризонттар)</a:t>
            </a:r>
          </a:p>
          <a:p>
            <a:pPr marL="457200" indent="-457200">
              <a:buFont typeface="+mj-lt"/>
              <a:buAutoNum type="arabicPeriod"/>
            </a:pPr>
            <a:r>
              <a:rPr lang="kk-KZ" sz="2800" dirty="0">
                <a:latin typeface="Times New Roman" pitchFamily="18" charset="0"/>
                <a:cs typeface="Times New Roman" pitchFamily="18" charset="0"/>
              </a:rPr>
              <a:t>Фитоценоздың функционалдық структурасы</a:t>
            </a:r>
          </a:p>
          <a:p>
            <a:pPr marL="457200" indent="-457200">
              <a:buFont typeface="+mj-lt"/>
              <a:buAutoNum type="arabicPeriod"/>
            </a:pPr>
            <a:r>
              <a:rPr lang="kk-KZ" sz="2800" dirty="0">
                <a:latin typeface="Times New Roman" pitchFamily="18" charset="0"/>
                <a:cs typeface="Times New Roman" pitchFamily="18" charset="0"/>
              </a:rPr>
              <a:t>Фитоценоздың конституциялық құрылысы</a:t>
            </a:r>
          </a:p>
          <a:p>
            <a:pPr marL="457200" indent="-457200">
              <a:buFont typeface="+mj-lt"/>
              <a:buAutoNum type="arabicPeriod"/>
            </a:pPr>
            <a:r>
              <a:rPr lang="kk-KZ" sz="2800" dirty="0">
                <a:latin typeface="Times New Roman" pitchFamily="18" charset="0"/>
                <a:cs typeface="Times New Roman" pitchFamily="18" charset="0"/>
              </a:rPr>
              <a:t>Фитоценоздың эколого-биологиялық структурасы</a:t>
            </a:r>
          </a:p>
        </p:txBody>
      </p:sp>
      <p:pic>
        <p:nvPicPr>
          <p:cNvPr id="2" name="Picture 3">
            <a:extLst>
              <a:ext uri="{FF2B5EF4-FFF2-40B4-BE49-F238E27FC236}">
                <a16:creationId xmlns:a16="http://schemas.microsoft.com/office/drawing/2014/main" id="{938C0ECB-4AF9-554B-C537-38C0ACE83DC2}"/>
              </a:ext>
            </a:extLst>
          </p:cNvPr>
          <p:cNvPicPr>
            <a:picLocks noChangeAspect="1" noChangeArrowheads="1"/>
          </p:cNvPicPr>
          <p:nvPr/>
        </p:nvPicPr>
        <p:blipFill>
          <a:blip r:embed="rId2" cstate="print"/>
          <a:srcRect/>
          <a:stretch>
            <a:fillRect/>
          </a:stretch>
        </p:blipFill>
        <p:spPr bwMode="auto">
          <a:xfrm>
            <a:off x="5248309" y="2841287"/>
            <a:ext cx="6847897" cy="4293096"/>
          </a:xfrm>
          <a:prstGeom prst="rect">
            <a:avLst/>
          </a:prstGeom>
          <a:noFill/>
        </p:spPr>
      </p:pic>
    </p:spTree>
    <p:extLst>
      <p:ext uri="{BB962C8B-B14F-4D97-AF65-F5344CB8AC3E}">
        <p14:creationId xmlns:p14="http://schemas.microsoft.com/office/powerpoint/2010/main" val="127857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960120" y="1668871"/>
            <a:ext cx="10515600" cy="4351338"/>
          </a:xfrm>
        </p:spPr>
        <p:txBody>
          <a:bodyPr/>
          <a:lstStyle/>
          <a:p>
            <a:pPr algn="just"/>
            <a:r>
              <a:rPr lang="kk-KZ" b="1" dirty="0">
                <a:latin typeface="Times New Roman" pitchFamily="18" charset="0"/>
                <a:cs typeface="Times New Roman" pitchFamily="18" charset="0"/>
              </a:rPr>
              <a:t>Структура</a:t>
            </a:r>
            <a:r>
              <a:rPr lang="kk-KZ" dirty="0">
                <a:latin typeface="Times New Roman" pitchFamily="18" charset="0"/>
                <a:cs typeface="Times New Roman" pitchFamily="18" charset="0"/>
              </a:rPr>
              <a:t> әрбір өсімдік қауымының маңызды қасиеттерінің бірі болып табылады. Сондықтан оны зерттеу геоботаникалық мақсаттардың бірі. Бірақ та структура деген ұғымның өзіне әр түрлі түсінік беріледі. Геоботаникада фитоценоздың структурасының мөлшері және маңызы туралы әр түрлі көзқарастар бар. </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340902975"/>
              </p:ext>
            </p:extLst>
          </p:nvPr>
        </p:nvGraphicFramePr>
        <p:xfrm>
          <a:off x="228601" y="1681332"/>
          <a:ext cx="11734798" cy="4676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228601" y="428604"/>
            <a:ext cx="11116732" cy="1252728"/>
          </a:xfrm>
        </p:spPr>
        <p:txBody>
          <a:bodyPr>
            <a:noAutofit/>
          </a:bodyPr>
          <a:lstStyle/>
          <a:p>
            <a:pPr algn="ctr"/>
            <a:r>
              <a:rPr lang="kk-KZ" sz="2800" b="1" dirty="0">
                <a:latin typeface="Times New Roman" pitchFamily="18" charset="0"/>
                <a:cs typeface="Times New Roman" pitchFamily="18" charset="0"/>
              </a:rPr>
              <a:t>В.В. Мазинг (1965, 1969, 1973) осы структура ұғымын түсіндіруде 3 негізгі бағыт бар екенін атап көрсетті. </a:t>
            </a:r>
            <a:endParaRPr lang="ru-RU" sz="28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753894966"/>
              </p:ext>
            </p:extLst>
          </p:nvPr>
        </p:nvGraphicFramePr>
        <p:xfrm>
          <a:off x="1126067" y="1515533"/>
          <a:ext cx="9256213" cy="4699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1456267" y="575185"/>
            <a:ext cx="9868929" cy="1252728"/>
          </a:xfrm>
        </p:spPr>
        <p:txBody>
          <a:bodyPr>
            <a:noAutofit/>
          </a:bodyPr>
          <a:lstStyle/>
          <a:p>
            <a:pPr algn="just"/>
            <a:r>
              <a:rPr lang="kk-KZ" sz="3200" b="1" dirty="0">
                <a:latin typeface="Times New Roman" pitchFamily="18" charset="0"/>
                <a:cs typeface="Times New Roman" pitchFamily="18" charset="0"/>
              </a:rPr>
              <a:t>Фитоценоз мынадай элементтерден тұрады: </a:t>
            </a:r>
            <a:br>
              <a:rPr lang="kk-KZ" sz="3200" b="1" dirty="0">
                <a:latin typeface="Times New Roman" pitchFamily="18" charset="0"/>
                <a:cs typeface="Times New Roman" pitchFamily="18" charset="0"/>
              </a:rPr>
            </a:br>
            <a:endParaRPr lang="ru-RU"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238348" y="1928803"/>
          <a:ext cx="7780366" cy="41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Autofit/>
          </a:bodyPr>
          <a:lstStyle/>
          <a:p>
            <a:r>
              <a:rPr lang="kk-KZ" sz="3200" b="1" dirty="0">
                <a:latin typeface="Times New Roman" pitchFamily="18" charset="0"/>
                <a:cs typeface="Times New Roman" pitchFamily="18" charset="0"/>
              </a:rPr>
              <a:t>Фитоценоздың структурасын келесідей бөлімдерге топтастыруға болады:</a:t>
            </a:r>
            <a:endParaRPr lang="ru-RU" sz="32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82599" y="4572008"/>
            <a:ext cx="11590867" cy="2285992"/>
          </a:xfrm>
        </p:spPr>
        <p:txBody>
          <a:bodyPr>
            <a:normAutofit lnSpcReduction="10000"/>
          </a:bodyPr>
          <a:lstStyle/>
          <a:p>
            <a:pPr algn="just"/>
            <a:r>
              <a:rPr lang="kk-KZ" dirty="0">
                <a:latin typeface="Times New Roman" pitchFamily="18" charset="0"/>
                <a:cs typeface="Times New Roman" pitchFamily="18" charset="0"/>
              </a:rPr>
              <a:t>Фитоценоз өзара қарым-қатынастарымен және территорияның бірлігімен байланысқан популяциялар үйлесімі ретінде вертикалдық және горизонталдық бөлшектенуімен сипатталады. Фитоценоздың вертикалдық структурасының элементі болып </a:t>
            </a:r>
            <a:r>
              <a:rPr lang="kk-KZ" b="1" dirty="0">
                <a:latin typeface="Times New Roman" pitchFamily="18" charset="0"/>
                <a:cs typeface="Times New Roman" pitchFamily="18" charset="0"/>
              </a:rPr>
              <a:t>ярустылығы</a:t>
            </a:r>
            <a:r>
              <a:rPr lang="kk-KZ" dirty="0">
                <a:latin typeface="Times New Roman" pitchFamily="18" charset="0"/>
                <a:cs typeface="Times New Roman" pitchFamily="18" charset="0"/>
              </a:rPr>
              <a:t>, ал горизонталдық структурасының элементі </a:t>
            </a:r>
            <a:r>
              <a:rPr lang="kk-KZ" b="1" dirty="0">
                <a:latin typeface="Times New Roman" pitchFamily="18" charset="0"/>
                <a:cs typeface="Times New Roman" pitchFamily="18" charset="0"/>
              </a:rPr>
              <a:t>мозайкалылығы </a:t>
            </a:r>
            <a:r>
              <a:rPr lang="kk-KZ" dirty="0">
                <a:latin typeface="Times New Roman" pitchFamily="18" charset="0"/>
                <a:cs typeface="Times New Roman" pitchFamily="18" charset="0"/>
              </a:rPr>
              <a:t>болып табылады.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1286932" y="248254"/>
            <a:ext cx="9982200" cy="876094"/>
          </a:xfrm>
        </p:spPr>
        <p:txBody>
          <a:bodyPr>
            <a:noAutofit/>
          </a:bodyPr>
          <a:lstStyle/>
          <a:p>
            <a:pPr algn="ctr"/>
            <a:r>
              <a:rPr lang="kk-KZ" sz="3200" b="1" dirty="0">
                <a:latin typeface="Times New Roman" pitchFamily="18" charset="0"/>
                <a:cs typeface="Times New Roman" pitchFamily="18" charset="0"/>
              </a:rPr>
              <a:t>Фитоценоздың морфологиялық структурасы (синморфология)</a:t>
            </a:r>
            <a:endParaRPr lang="ru-RU" sz="3200" b="1" dirty="0">
              <a:latin typeface="Times New Roman" pitchFamily="18" charset="0"/>
              <a:cs typeface="Times New Roman" pitchFamily="18" charset="0"/>
            </a:endParaRPr>
          </a:p>
        </p:txBody>
      </p:sp>
      <p:pic>
        <p:nvPicPr>
          <p:cNvPr id="6146" name="Picture 2" descr="C:\Users\Жулдыз\Desktop\Картинки\Вертикальная структура фитоценоза.jpg"/>
          <p:cNvPicPr>
            <a:picLocks noChangeAspect="1" noChangeArrowheads="1"/>
          </p:cNvPicPr>
          <p:nvPr/>
        </p:nvPicPr>
        <p:blipFill>
          <a:blip r:embed="rId2"/>
          <a:srcRect/>
          <a:stretch>
            <a:fillRect/>
          </a:stretch>
        </p:blipFill>
        <p:spPr bwMode="auto">
          <a:xfrm>
            <a:off x="1738282" y="1285861"/>
            <a:ext cx="4090296" cy="2705107"/>
          </a:xfrm>
          <a:prstGeom prst="rect">
            <a:avLst/>
          </a:prstGeom>
          <a:noFill/>
        </p:spPr>
      </p:pic>
      <p:pic>
        <p:nvPicPr>
          <p:cNvPr id="5" name="Рисунок 4" descr="http://www.plam.ru/ekolog/obshaja_yekologija/i_086.png"/>
          <p:cNvPicPr/>
          <p:nvPr/>
        </p:nvPicPr>
        <p:blipFill>
          <a:blip r:embed="rId3">
            <a:extLst>
              <a:ext uri="{28A0092B-C50C-407E-A947-70E740481C1C}">
                <a14:useLocalDpi xmlns:a14="http://schemas.microsoft.com/office/drawing/2010/main" val="0"/>
              </a:ext>
            </a:extLst>
          </a:blip>
          <a:srcRect/>
          <a:stretch>
            <a:fillRect/>
          </a:stretch>
        </p:blipFill>
        <p:spPr bwMode="auto">
          <a:xfrm>
            <a:off x="5881686" y="1285860"/>
            <a:ext cx="4500594" cy="2714644"/>
          </a:xfrm>
          <a:prstGeom prst="rect">
            <a:avLst/>
          </a:prstGeom>
          <a:noFill/>
          <a:ln>
            <a:noFill/>
          </a:ln>
        </p:spPr>
      </p:pic>
      <p:sp>
        <p:nvSpPr>
          <p:cNvPr id="6" name="TextBox 5"/>
          <p:cNvSpPr txBox="1"/>
          <p:nvPr/>
        </p:nvSpPr>
        <p:spPr>
          <a:xfrm>
            <a:off x="1952597" y="4071942"/>
            <a:ext cx="3566617" cy="338554"/>
          </a:xfrm>
          <a:prstGeom prst="rect">
            <a:avLst/>
          </a:prstGeom>
          <a:noFill/>
        </p:spPr>
        <p:txBody>
          <a:bodyPr wrap="none" rtlCol="0">
            <a:spAutoFit/>
          </a:bodyPr>
          <a:lstStyle/>
          <a:p>
            <a:r>
              <a:rPr lang="kk-KZ" sz="1600" dirty="0">
                <a:latin typeface="Times New Roman" pitchFamily="18" charset="0"/>
                <a:cs typeface="Times New Roman" pitchFamily="18" charset="0"/>
              </a:rPr>
              <a:t>Фитоценоздың вертикалды құрылымы</a:t>
            </a:r>
            <a:endParaRPr lang="ru-RU" sz="1600" dirty="0">
              <a:latin typeface="Times New Roman" pitchFamily="18" charset="0"/>
              <a:cs typeface="Times New Roman" pitchFamily="18" charset="0"/>
            </a:endParaRPr>
          </a:p>
        </p:txBody>
      </p:sp>
      <p:sp>
        <p:nvSpPr>
          <p:cNvPr id="7" name="TextBox 6"/>
          <p:cNvSpPr txBox="1"/>
          <p:nvPr/>
        </p:nvSpPr>
        <p:spPr>
          <a:xfrm>
            <a:off x="6053020" y="4071942"/>
            <a:ext cx="4614981" cy="338554"/>
          </a:xfrm>
          <a:prstGeom prst="rect">
            <a:avLst/>
          </a:prstGeom>
          <a:noFill/>
        </p:spPr>
        <p:txBody>
          <a:bodyPr wrap="none" rtlCol="0">
            <a:spAutoFit/>
          </a:bodyPr>
          <a:lstStyle/>
          <a:p>
            <a:r>
              <a:rPr lang="kk-KZ" sz="1600" dirty="0">
                <a:latin typeface="Times New Roman" pitchFamily="18" charset="0"/>
                <a:cs typeface="Times New Roman" pitchFamily="18" charset="0"/>
              </a:rPr>
              <a:t>Жөке-шыршалы орманның фитогенді теңбілділігі </a:t>
            </a:r>
            <a:endParaRPr lang="ru-RU" sz="16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5214950"/>
            <a:ext cx="9772680" cy="1357322"/>
          </a:xfrm>
        </p:spPr>
        <p:txBody>
          <a:bodyPr>
            <a:normAutofit fontScale="85000" lnSpcReduction="10000"/>
          </a:bodyPr>
          <a:lstStyle/>
          <a:p>
            <a:pPr algn="just"/>
            <a:r>
              <a:rPr lang="kk-KZ" b="1" dirty="0">
                <a:latin typeface="Times New Roman" pitchFamily="18" charset="0"/>
                <a:cs typeface="Times New Roman" pitchFamily="18" charset="0"/>
              </a:rPr>
              <a:t>Ярустылық</a:t>
            </a:r>
            <a:r>
              <a:rPr lang="kk-KZ" dirty="0">
                <a:latin typeface="Times New Roman" pitchFamily="18" charset="0"/>
                <a:cs typeface="Times New Roman" pitchFamily="18" charset="0"/>
              </a:rPr>
              <a:t> – фитоценоздардың әр түрлі дәрежеде қабысқан ассимиляцияға, заттар және энергия жинақтауға әрқалай қатысатын қабаттарға, ярустарға, қалақаларға, бигоризонттарға, яғни структуралық немесе функционалдық бөлімдерге бөлшектенуі.</a:t>
            </a:r>
            <a:endParaRPr lang="ru-RU" dirty="0">
              <a:latin typeface="Times New Roman" pitchFamily="18" charset="0"/>
              <a:cs typeface="Times New Roman" pitchFamily="18" charset="0"/>
            </a:endParaRPr>
          </a:p>
        </p:txBody>
      </p:sp>
      <p:pic>
        <p:nvPicPr>
          <p:cNvPr id="3075" name="Picture 3" descr="C:\Users\Жулдыз\Desktop\Картинки\яруспо быкову.jpg"/>
          <p:cNvPicPr>
            <a:picLocks noChangeAspect="1" noChangeArrowheads="1"/>
          </p:cNvPicPr>
          <p:nvPr/>
        </p:nvPicPr>
        <p:blipFill>
          <a:blip r:embed="rId2"/>
          <a:srcRect/>
          <a:stretch>
            <a:fillRect/>
          </a:stretch>
        </p:blipFill>
        <p:spPr bwMode="auto">
          <a:xfrm>
            <a:off x="1674253" y="586454"/>
            <a:ext cx="4143404" cy="4296297"/>
          </a:xfrm>
          <a:prstGeom prst="rect">
            <a:avLst/>
          </a:prstGeom>
          <a:noFill/>
        </p:spPr>
      </p:pic>
      <p:sp>
        <p:nvSpPr>
          <p:cNvPr id="6" name="TextBox 5"/>
          <p:cNvSpPr txBox="1"/>
          <p:nvPr/>
        </p:nvSpPr>
        <p:spPr>
          <a:xfrm>
            <a:off x="6310314" y="857234"/>
            <a:ext cx="3962150" cy="3693319"/>
          </a:xfrm>
          <a:prstGeom prst="rect">
            <a:avLst/>
          </a:prstGeom>
          <a:noFill/>
        </p:spPr>
        <p:txBody>
          <a:bodyPr wrap="square" rtlCol="0">
            <a:spAutoFit/>
          </a:bodyPr>
          <a:lstStyle/>
          <a:p>
            <a:pPr algn="ctr"/>
            <a:r>
              <a:rPr lang="kk-KZ" dirty="0">
                <a:latin typeface="Times New Roman" pitchFamily="18" charset="0"/>
                <a:cs typeface="Times New Roman" pitchFamily="18" charset="0"/>
              </a:rPr>
              <a:t>Қабаттар, ярустар, қалқалар және биоценотикалық горизонттар:</a:t>
            </a:r>
            <a:br>
              <a:rPr lang="kk-KZ" dirty="0">
                <a:latin typeface="Times New Roman" pitchFamily="18" charset="0"/>
                <a:cs typeface="Times New Roman" pitchFamily="18" charset="0"/>
              </a:rPr>
            </a:br>
            <a:r>
              <a:rPr lang="kk-KZ" dirty="0">
                <a:latin typeface="Times New Roman" pitchFamily="18" charset="0"/>
                <a:cs typeface="Times New Roman" pitchFamily="18" charset="0"/>
              </a:rPr>
              <a:t> І – Басты ағаш қабаты; 1 – ағаштар ярусы, 1а – жапырақтар қалқасы</a:t>
            </a:r>
            <a:br>
              <a:rPr lang="kk-KZ" dirty="0">
                <a:latin typeface="Times New Roman" pitchFamily="18" charset="0"/>
                <a:cs typeface="Times New Roman" pitchFamily="18" charset="0"/>
              </a:rPr>
            </a:br>
            <a:r>
              <a:rPr lang="kk-KZ" dirty="0">
                <a:latin typeface="Times New Roman" pitchFamily="18" charset="0"/>
                <a:cs typeface="Times New Roman" pitchFamily="18" charset="0"/>
              </a:rPr>
              <a:t> (</a:t>
            </a:r>
            <a:r>
              <a:rPr lang="en-US" dirty="0">
                <a:latin typeface="Times New Roman" pitchFamily="18" charset="0"/>
                <a:cs typeface="Times New Roman" pitchFamily="18" charset="0"/>
              </a:rPr>
              <a:t>1 </a:t>
            </a:r>
            <a:r>
              <a:rPr lang="kk-KZ" dirty="0">
                <a:latin typeface="Times New Roman" pitchFamily="18" charset="0"/>
                <a:cs typeface="Times New Roman" pitchFamily="18" charset="0"/>
              </a:rPr>
              <a:t>а</a:t>
            </a:r>
            <a:r>
              <a:rPr lang="kk-KZ" baseline="30000" dirty="0">
                <a:latin typeface="Times New Roman" pitchFamily="18" charset="0"/>
                <a:cs typeface="Times New Roman" pitchFamily="18" charset="0"/>
              </a:rPr>
              <a:t>1</a:t>
            </a:r>
            <a:r>
              <a:rPr lang="kk-KZ" dirty="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жоғарғы және</a:t>
            </a:r>
            <a:r>
              <a:rPr lang="ru-RU" dirty="0">
                <a:latin typeface="Times New Roman" pitchFamily="18" charset="0"/>
                <a:cs typeface="Times New Roman" pitchFamily="18" charset="0"/>
              </a:rPr>
              <a:t> </a:t>
            </a:r>
            <a:r>
              <a:rPr lang="kk-KZ" dirty="0">
                <a:latin typeface="Times New Roman" pitchFamily="18" charset="0"/>
                <a:cs typeface="Times New Roman" pitchFamily="18" charset="0"/>
              </a:rPr>
              <a:t>1а</a:t>
            </a:r>
            <a:r>
              <a:rPr lang="kk-KZ" baseline="30000" dirty="0">
                <a:latin typeface="Times New Roman" pitchFamily="18" charset="0"/>
                <a:cs typeface="Times New Roman" pitchFamily="18" charset="0"/>
              </a:rPr>
              <a:t>11</a:t>
            </a:r>
            <a:r>
              <a:rPr lang="kk-KZ" dirty="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төменгі биогоризонттары</a:t>
            </a:r>
            <a:r>
              <a:rPr lang="kk-KZ" dirty="0">
                <a:latin typeface="Times New Roman" pitchFamily="18" charset="0"/>
                <a:cs typeface="Times New Roman" pitchFamily="18" charset="0"/>
              </a:rPr>
              <a:t>); </a:t>
            </a:r>
            <a:br>
              <a:rPr lang="kk-KZ" dirty="0">
                <a:latin typeface="Times New Roman" pitchFamily="18" charset="0"/>
                <a:cs typeface="Times New Roman" pitchFamily="18" charset="0"/>
              </a:rPr>
            </a:br>
            <a:r>
              <a:rPr lang="kk-KZ" dirty="0">
                <a:latin typeface="Times New Roman" pitchFamily="18" charset="0"/>
                <a:cs typeface="Times New Roman" pitchFamily="18" charset="0"/>
              </a:rPr>
              <a:t>ІІ – Екінші дәрежелі бұталар қабаты; </a:t>
            </a:r>
          </a:p>
          <a:p>
            <a:pPr algn="ctr"/>
            <a:r>
              <a:rPr lang="kk-KZ" dirty="0">
                <a:latin typeface="Times New Roman" pitchFamily="18" charset="0"/>
                <a:cs typeface="Times New Roman" pitchFamily="18" charset="0"/>
              </a:rPr>
              <a:t>1 – жер үстіндегі ярус:</a:t>
            </a:r>
          </a:p>
          <a:p>
            <a:pPr algn="ctr"/>
            <a:r>
              <a:rPr lang="kk-KZ" dirty="0">
                <a:latin typeface="Times New Roman" pitchFamily="18" charset="0"/>
                <a:cs typeface="Times New Roman" pitchFamily="18" charset="0"/>
              </a:rPr>
              <a:t>2 – тамырлар ярусы; </a:t>
            </a:r>
          </a:p>
          <a:p>
            <a:pPr algn="ctr"/>
            <a:r>
              <a:rPr lang="kk-KZ" dirty="0">
                <a:latin typeface="Times New Roman" pitchFamily="18" charset="0"/>
                <a:cs typeface="Times New Roman" pitchFamily="18" charset="0"/>
              </a:rPr>
              <a:t>ІІІ – екінші дәрежелі шөптер қабаты; </a:t>
            </a:r>
          </a:p>
          <a:p>
            <a:pPr algn="ctr"/>
            <a:r>
              <a:rPr lang="kk-KZ" dirty="0">
                <a:latin typeface="Times New Roman" pitchFamily="18" charset="0"/>
                <a:cs typeface="Times New Roman" pitchFamily="18" charset="0"/>
              </a:rPr>
              <a:t>1 – жер үстіндегі ярус жапырақтар мен гүл шоғырлары қалқаларымен; </a:t>
            </a:r>
            <a:br>
              <a:rPr lang="kk-KZ" dirty="0">
                <a:latin typeface="Times New Roman" pitchFamily="18" charset="0"/>
                <a:cs typeface="Times New Roman" pitchFamily="18" charset="0"/>
              </a:rPr>
            </a:br>
            <a:r>
              <a:rPr lang="kk-KZ" dirty="0">
                <a:latin typeface="Times New Roman" pitchFamily="18" charset="0"/>
                <a:cs typeface="Times New Roman" pitchFamily="18" charset="0"/>
              </a:rPr>
              <a:t>2 – жер астындағы ярус (Быков, 1978)</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280024" y="5508112"/>
            <a:ext cx="10310842" cy="928694"/>
          </a:xfrm>
        </p:spPr>
        <p:txBody>
          <a:bodyPr>
            <a:normAutofit fontScale="85000" lnSpcReduction="20000"/>
          </a:bodyPr>
          <a:lstStyle/>
          <a:p>
            <a:pPr algn="just"/>
            <a:r>
              <a:rPr lang="kk-KZ" dirty="0">
                <a:latin typeface="Times New Roman" pitchFamily="18" charset="0"/>
                <a:cs typeface="Times New Roman" pitchFamily="18" charset="0"/>
              </a:rPr>
              <a:t>Фитоценоздарда доминант өсімдіктер популяциялары тығыз қабаттар құрады, ол қабаттардың әрқайсысы  ярусқа: жер үстіндегі және жер астындағы бөлуге болады. </a:t>
            </a:r>
            <a:endParaRPr lang="ru-RU" dirty="0">
              <a:latin typeface="Times New Roman" pitchFamily="18" charset="0"/>
              <a:cs typeface="Times New Roman" pitchFamily="18" charset="0"/>
            </a:endParaRPr>
          </a:p>
        </p:txBody>
      </p:sp>
      <p:pic>
        <p:nvPicPr>
          <p:cNvPr id="7170" name="Picture 2" descr="C:\Users\Жулдыз\Desktop\Картинки\1 - полог леса, 2 - подлесок, 3 - кустарниковый ярус, 4 - травяной ярус, 5 - подстилающий и почвенный слой.jpg"/>
          <p:cNvPicPr>
            <a:picLocks noChangeAspect="1" noChangeArrowheads="1"/>
          </p:cNvPicPr>
          <p:nvPr/>
        </p:nvPicPr>
        <p:blipFill>
          <a:blip r:embed="rId2"/>
          <a:srcRect/>
          <a:stretch>
            <a:fillRect/>
          </a:stretch>
        </p:blipFill>
        <p:spPr bwMode="auto">
          <a:xfrm>
            <a:off x="776786" y="549785"/>
            <a:ext cx="5539192" cy="4500594"/>
          </a:xfrm>
          <a:prstGeom prst="rect">
            <a:avLst/>
          </a:prstGeom>
          <a:noFill/>
        </p:spPr>
      </p:pic>
      <p:sp>
        <p:nvSpPr>
          <p:cNvPr id="5" name="TextBox 4"/>
          <p:cNvSpPr txBox="1"/>
          <p:nvPr/>
        </p:nvSpPr>
        <p:spPr>
          <a:xfrm>
            <a:off x="7333732" y="1674674"/>
            <a:ext cx="4316401" cy="1754326"/>
          </a:xfrm>
          <a:prstGeom prst="rect">
            <a:avLst/>
          </a:prstGeom>
          <a:noFill/>
        </p:spPr>
        <p:txBody>
          <a:bodyPr wrap="square" rtlCol="0">
            <a:spAutoFit/>
          </a:bodyPr>
          <a:lstStyle/>
          <a:p>
            <a:pPr algn="ctr"/>
            <a:r>
              <a:rPr lang="kk-KZ" dirty="0">
                <a:latin typeface="Times New Roman" pitchFamily="18" charset="0"/>
                <a:cs typeface="Times New Roman" pitchFamily="18" charset="0"/>
              </a:rPr>
              <a:t>1- орман қалқасы, </a:t>
            </a:r>
          </a:p>
          <a:p>
            <a:pPr algn="ctr"/>
            <a:r>
              <a:rPr lang="kk-KZ" dirty="0">
                <a:latin typeface="Times New Roman" pitchFamily="18" charset="0"/>
                <a:cs typeface="Times New Roman" pitchFamily="18" charset="0"/>
              </a:rPr>
              <a:t>2 – бұталар, </a:t>
            </a:r>
          </a:p>
          <a:p>
            <a:pPr algn="ctr"/>
            <a:r>
              <a:rPr lang="ru-RU" dirty="0">
                <a:latin typeface="Times New Roman" pitchFamily="18" charset="0"/>
                <a:cs typeface="Times New Roman" pitchFamily="18" charset="0"/>
              </a:rPr>
              <a:t>3 – </a:t>
            </a:r>
            <a:r>
              <a:rPr lang="ru-RU" dirty="0" err="1">
                <a:latin typeface="Times New Roman" pitchFamily="18" charset="0"/>
                <a:cs typeface="Times New Roman" pitchFamily="18" charset="0"/>
              </a:rPr>
              <a:t>бұташалар </a:t>
            </a:r>
            <a:r>
              <a:rPr lang="ru-RU" dirty="0">
                <a:latin typeface="Times New Roman" pitchFamily="18" charset="0"/>
                <a:cs typeface="Times New Roman" pitchFamily="18" charset="0"/>
              </a:rPr>
              <a:t>ярусы,  </a:t>
            </a:r>
          </a:p>
          <a:p>
            <a:pPr algn="ctr"/>
            <a:r>
              <a:rPr lang="ru-RU" dirty="0">
                <a:latin typeface="Times New Roman" pitchFamily="18" charset="0"/>
                <a:cs typeface="Times New Roman" pitchFamily="18" charset="0"/>
              </a:rPr>
              <a:t>4 – </a:t>
            </a:r>
            <a:r>
              <a:rPr lang="ru-RU" dirty="0" err="1">
                <a:latin typeface="Times New Roman" pitchFamily="18" charset="0"/>
                <a:cs typeface="Times New Roman" pitchFamily="18" charset="0"/>
              </a:rPr>
              <a:t>шөптер </a:t>
            </a:r>
            <a:r>
              <a:rPr lang="ru-RU" dirty="0">
                <a:latin typeface="Times New Roman" pitchFamily="18" charset="0"/>
                <a:cs typeface="Times New Roman" pitchFamily="18" charset="0"/>
              </a:rPr>
              <a:t>ярусы, </a:t>
            </a:r>
          </a:p>
          <a:p>
            <a:pPr algn="ctr"/>
            <a:r>
              <a:rPr lang="ru-RU" dirty="0">
                <a:latin typeface="Times New Roman" pitchFamily="18" charset="0"/>
                <a:cs typeface="Times New Roman" pitchFamily="18" charset="0"/>
              </a:rPr>
              <a:t>5 – </a:t>
            </a:r>
            <a:r>
              <a:rPr lang="ru-RU" dirty="0" err="1">
                <a:latin typeface="Times New Roman" pitchFamily="18" charset="0"/>
                <a:cs typeface="Times New Roman" pitchFamily="18" charset="0"/>
              </a:rPr>
              <a:t>орман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төсеніші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топырақ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қабаты</a:t>
            </a:r>
            <a:endParaRPr lang="kk-KZ"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826</Words>
  <Application>Microsoft Office PowerPoint</Application>
  <PresentationFormat>Широкоэкранный</PresentationFormat>
  <Paragraphs>69</Paragraphs>
  <Slides>16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В.В. Мазинг (1965, 1969, 1973) осы структура ұғымын түсіндіруде 3 негізгі бағыт бар екенін атап көрсетті. </vt:lpstr>
      <vt:lpstr>Фитоценоз мынадай элементтерден тұрады:  </vt:lpstr>
      <vt:lpstr>Фитоценоздың структурасын келесідей бөлімдерге топтастыруға болады:</vt:lpstr>
      <vt:lpstr>Фитоценоздың морфологиялық структурасы (синморфология)</vt:lpstr>
      <vt:lpstr>Презентация PowerPoint</vt:lpstr>
      <vt:lpstr>Презентация PowerPoint</vt:lpstr>
      <vt:lpstr>Біздің еліміздегі (ТМД) өсімдіктерді алатын болсақ, оларды мынадай (Быков, 1978) ярустарға бөлуге болады: </vt:lpstr>
      <vt:lpstr>Өсімдіктер қауымының жер асты бөлігін Бейдеман (1949 ) бойынша мынадай ярустарға бөлуге болады:  </vt:lpstr>
      <vt:lpstr>Презентация PowerPoint</vt:lpstr>
      <vt:lpstr>Презентация PowerPoint</vt:lpstr>
      <vt:lpstr>Агроценоздар құрылысында мынадай ярустарды (Комаров, 1936 ) ажыратуға болады: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Tolganay Ryskali</dc:creator>
  <cp:lastModifiedBy>Tolganay Ryskali</cp:lastModifiedBy>
  <cp:revision>8</cp:revision>
  <dcterms:created xsi:type="dcterms:W3CDTF">2025-11-02T17:32:16Z</dcterms:created>
  <dcterms:modified xsi:type="dcterms:W3CDTF">2025-11-02T18:20:30Z</dcterms:modified>
</cp:coreProperties>
</file>